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handoutMasterIdLst>
    <p:handoutMasterId r:id="rId17"/>
  </p:handoutMasterIdLst>
  <p:sldIdLst>
    <p:sldId id="547" r:id="rId5"/>
    <p:sldId id="504" r:id="rId6"/>
    <p:sldId id="548" r:id="rId7"/>
    <p:sldId id="1772" r:id="rId8"/>
    <p:sldId id="1770" r:id="rId9"/>
    <p:sldId id="1771" r:id="rId10"/>
    <p:sldId id="1773" r:id="rId11"/>
    <p:sldId id="1774" r:id="rId12"/>
    <p:sldId id="1775" r:id="rId13"/>
    <p:sldId id="1776" r:id="rId14"/>
    <p:sldId id="1777" r:id="rId15"/>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A791A7-8329-6A5A-C91A-08F5C8F43B03}" name="Bude, Friederike" initials="BF" userId="S::bude-f@bistum-muenster.de::96f87327-3e5c-4c5e-815f-46e7dde6f7f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97" autoAdjust="0"/>
    <p:restoredTop sz="83685" autoAdjust="0"/>
  </p:normalViewPr>
  <p:slideViewPr>
    <p:cSldViewPr snapToGrid="0" snapToObjects="1" showGuides="1">
      <p:cViewPr varScale="1">
        <p:scale>
          <a:sx n="56" d="100"/>
          <a:sy n="56" d="100"/>
        </p:scale>
        <p:origin x="1184" y="40"/>
      </p:cViewPr>
      <p:guideLst>
        <p:guide orient="horz" pos="2160"/>
        <p:guide pos="3840"/>
      </p:guideLst>
    </p:cSldViewPr>
  </p:slideViewPr>
  <p:outlineViewPr>
    <p:cViewPr>
      <p:scale>
        <a:sx n="100" d="100"/>
        <a:sy n="100" d="100"/>
      </p:scale>
      <p:origin x="0" y="-8640"/>
    </p:cViewPr>
  </p:outlineViewPr>
  <p:notesTextViewPr>
    <p:cViewPr>
      <p:scale>
        <a:sx n="3" d="2"/>
        <a:sy n="3" d="2"/>
      </p:scale>
      <p:origin x="0" y="0"/>
    </p:cViewPr>
  </p:notesTextViewPr>
  <p:sorterViewPr>
    <p:cViewPr>
      <p:scale>
        <a:sx n="100" d="100"/>
        <a:sy n="100" d="100"/>
      </p:scale>
      <p:origin x="0" y="-1938"/>
    </p:cViewPr>
  </p:sorterViewPr>
  <p:notesViewPr>
    <p:cSldViewPr snapToGrid="0" snapToObjects="1" showGuides="1">
      <p:cViewPr varScale="1">
        <p:scale>
          <a:sx n="64" d="100"/>
          <a:sy n="64" d="100"/>
        </p:scale>
        <p:origin x="307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C1716A3-C50D-5A69-D230-294A5DB6C8F8}"/>
              </a:ext>
            </a:extLst>
          </p:cNvPr>
          <p:cNvSpPr>
            <a:spLocks noGrp="1"/>
          </p:cNvSpPr>
          <p:nvPr>
            <p:ph type="hdr" sz="quarter"/>
          </p:nvPr>
        </p:nvSpPr>
        <p:spPr>
          <a:xfrm>
            <a:off x="0" y="2"/>
            <a:ext cx="2945659" cy="498055"/>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20E6034C-69EB-3021-0092-CAFF5D391D1B}"/>
              </a:ext>
            </a:extLst>
          </p:cNvPr>
          <p:cNvSpPr>
            <a:spLocks noGrp="1"/>
          </p:cNvSpPr>
          <p:nvPr>
            <p:ph type="dt" sz="quarter" idx="1"/>
          </p:nvPr>
        </p:nvSpPr>
        <p:spPr>
          <a:xfrm>
            <a:off x="3850443" y="2"/>
            <a:ext cx="2945659" cy="498055"/>
          </a:xfrm>
          <a:prstGeom prst="rect">
            <a:avLst/>
          </a:prstGeom>
        </p:spPr>
        <p:txBody>
          <a:bodyPr vert="horz" lIns="91440" tIns="45720" rIns="91440" bIns="45720" rtlCol="0"/>
          <a:lstStyle>
            <a:lvl1pPr algn="r">
              <a:defRPr sz="1200"/>
            </a:lvl1pPr>
          </a:lstStyle>
          <a:p>
            <a:fld id="{117DB346-D2A0-4BDC-BD9F-0D6461121781}" type="datetimeFigureOut">
              <a:rPr lang="de-DE" smtClean="0"/>
              <a:t>29.01.2025</a:t>
            </a:fld>
            <a:endParaRPr lang="de-DE"/>
          </a:p>
        </p:txBody>
      </p:sp>
      <p:sp>
        <p:nvSpPr>
          <p:cNvPr id="4" name="Fußzeilenplatzhalter 3">
            <a:extLst>
              <a:ext uri="{FF2B5EF4-FFF2-40B4-BE49-F238E27FC236}">
                <a16:creationId xmlns:a16="http://schemas.microsoft.com/office/drawing/2014/main" id="{E3D7C7D3-77A2-E4B5-1D3D-717E918E6160}"/>
              </a:ext>
            </a:extLst>
          </p:cNvPr>
          <p:cNvSpPr>
            <a:spLocks noGrp="1"/>
          </p:cNvSpPr>
          <p:nvPr>
            <p:ph type="ftr" sz="quarter" idx="2"/>
          </p:nvPr>
        </p:nvSpPr>
        <p:spPr>
          <a:xfrm>
            <a:off x="0" y="9428585"/>
            <a:ext cx="2945659" cy="498054"/>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5317BBE2-1387-B26A-F417-196AE1EC2410}"/>
              </a:ext>
            </a:extLst>
          </p:cNvPr>
          <p:cNvSpPr>
            <a:spLocks noGrp="1"/>
          </p:cNvSpPr>
          <p:nvPr>
            <p:ph type="sldNum" sz="quarter" idx="3"/>
          </p:nvPr>
        </p:nvSpPr>
        <p:spPr>
          <a:xfrm>
            <a:off x="3850443" y="9428585"/>
            <a:ext cx="2945659" cy="498054"/>
          </a:xfrm>
          <a:prstGeom prst="rect">
            <a:avLst/>
          </a:prstGeom>
        </p:spPr>
        <p:txBody>
          <a:bodyPr vert="horz" lIns="91440" tIns="45720" rIns="91440" bIns="45720" rtlCol="0" anchor="b"/>
          <a:lstStyle>
            <a:lvl1pPr algn="r">
              <a:defRPr sz="1200"/>
            </a:lvl1pPr>
          </a:lstStyle>
          <a:p>
            <a:fld id="{B376D5B9-5AC5-443C-9E0D-054A961524EF}" type="slidenum">
              <a:rPr lang="de-DE" smtClean="0"/>
              <a:t>‹Nr.›</a:t>
            </a:fld>
            <a:endParaRPr lang="de-DE"/>
          </a:p>
        </p:txBody>
      </p:sp>
    </p:spTree>
    <p:extLst>
      <p:ext uri="{BB962C8B-B14F-4D97-AF65-F5344CB8AC3E}">
        <p14:creationId xmlns:p14="http://schemas.microsoft.com/office/powerpoint/2010/main" val="577798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2"/>
            <a:ext cx="2945659" cy="49805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2"/>
            <a:ext cx="2945659" cy="498055"/>
          </a:xfrm>
          <a:prstGeom prst="rect">
            <a:avLst/>
          </a:prstGeom>
        </p:spPr>
        <p:txBody>
          <a:bodyPr vert="horz" lIns="91440" tIns="45720" rIns="91440" bIns="45720" rtlCol="0"/>
          <a:lstStyle>
            <a:lvl1pPr algn="r">
              <a:defRPr sz="1200"/>
            </a:lvl1pPr>
          </a:lstStyle>
          <a:p>
            <a:fld id="{A4DAC0C7-9763-E040-ACED-9D299F710998}" type="datetimeFigureOut">
              <a:rPr lang="de-DE" smtClean="0"/>
              <a:t>29.01.2025</a:t>
            </a:fld>
            <a:endParaRPr lang="de-DE"/>
          </a:p>
        </p:txBody>
      </p:sp>
      <p:sp>
        <p:nvSpPr>
          <p:cNvPr id="4" name="Folienbildplatzhalter 3"/>
          <p:cNvSpPr>
            <a:spLocks noGrp="1" noRot="1" noChangeAspect="1"/>
          </p:cNvSpPr>
          <p:nvPr>
            <p:ph type="sldImg" idx="2"/>
          </p:nvPr>
        </p:nvSpPr>
        <p:spPr>
          <a:xfrm>
            <a:off x="422275" y="1239838"/>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9428585"/>
            <a:ext cx="2945659" cy="498054"/>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5"/>
            <a:ext cx="2945659" cy="498054"/>
          </a:xfrm>
          <a:prstGeom prst="rect">
            <a:avLst/>
          </a:prstGeom>
        </p:spPr>
        <p:txBody>
          <a:bodyPr vert="horz" lIns="91440" tIns="45720" rIns="91440" bIns="45720" rtlCol="0" anchor="b"/>
          <a:lstStyle>
            <a:lvl1pPr algn="r">
              <a:defRPr sz="1200"/>
            </a:lvl1pPr>
          </a:lstStyle>
          <a:p>
            <a:fld id="{D94F2654-8A7E-7D4D-88DA-776662C8D89B}" type="slidenum">
              <a:rPr lang="de-DE" smtClean="0"/>
              <a:t>‹Nr.›</a:t>
            </a:fld>
            <a:endParaRPr lang="de-DE"/>
          </a:p>
        </p:txBody>
      </p:sp>
    </p:spTree>
    <p:extLst>
      <p:ext uri="{BB962C8B-B14F-4D97-AF65-F5344CB8AC3E}">
        <p14:creationId xmlns:p14="http://schemas.microsoft.com/office/powerpoint/2010/main" val="1886910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dirty="0"/>
          </a:p>
        </p:txBody>
      </p:sp>
    </p:spTree>
    <p:extLst>
      <p:ext uri="{BB962C8B-B14F-4D97-AF65-F5344CB8AC3E}">
        <p14:creationId xmlns:p14="http://schemas.microsoft.com/office/powerpoint/2010/main" val="832823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Sinkende </a:t>
            </a:r>
            <a:r>
              <a:rPr lang="de-DE" dirty="0" err="1"/>
              <a:t>Katholik:innenzahlen</a:t>
            </a:r>
            <a:r>
              <a:rPr lang="de-DE" dirty="0"/>
              <a:t> 2000: 2 </a:t>
            </a:r>
            <a:r>
              <a:rPr lang="de-DE" dirty="0" err="1"/>
              <a:t>Mio</a:t>
            </a:r>
            <a:r>
              <a:rPr lang="de-DE" dirty="0"/>
              <a:t> – 2040: 1,3 </a:t>
            </a:r>
            <a:r>
              <a:rPr lang="de-DE" dirty="0" err="1"/>
              <a:t>Mio</a:t>
            </a:r>
            <a:r>
              <a:rPr lang="de-DE" dirty="0"/>
              <a:t> (Freiburger Studie! `19)</a:t>
            </a:r>
          </a:p>
          <a:p>
            <a:r>
              <a:rPr lang="de-DE" dirty="0" err="1"/>
              <a:t>GoDi</a:t>
            </a:r>
            <a:r>
              <a:rPr lang="de-DE" dirty="0"/>
              <a:t>-Besuch 6%</a:t>
            </a:r>
          </a:p>
          <a:p>
            <a:r>
              <a:rPr lang="de-DE" dirty="0"/>
              <a:t>Priester 2021: 380 – 2040: ~100</a:t>
            </a:r>
          </a:p>
          <a:p>
            <a:r>
              <a:rPr lang="de-DE" dirty="0"/>
              <a:t>Sonst. Pastorales Personal: 2020: 600 – 2040: ~250</a:t>
            </a:r>
          </a:p>
        </p:txBody>
      </p:sp>
      <p:sp>
        <p:nvSpPr>
          <p:cNvPr id="4" name="Foliennummernplatzhalter 3"/>
          <p:cNvSpPr>
            <a:spLocks noGrp="1"/>
          </p:cNvSpPr>
          <p:nvPr>
            <p:ph type="sldNum" sz="quarter" idx="5"/>
          </p:nvPr>
        </p:nvSpPr>
        <p:spPr/>
        <p:txBody>
          <a:bodyPr/>
          <a:lstStyle/>
          <a:p>
            <a:fld id="{D94F2654-8A7E-7D4D-88DA-776662C8D89B}" type="slidenum">
              <a:rPr lang="de-DE" smtClean="0"/>
              <a:t>2</a:t>
            </a:fld>
            <a:endParaRPr lang="de-DE"/>
          </a:p>
        </p:txBody>
      </p:sp>
    </p:spTree>
    <p:extLst>
      <p:ext uri="{BB962C8B-B14F-4D97-AF65-F5344CB8AC3E}">
        <p14:creationId xmlns:p14="http://schemas.microsoft.com/office/powerpoint/2010/main" val="4109856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Freihandform 6">
            <a:extLst>
              <a:ext uri="{FF2B5EF4-FFF2-40B4-BE49-F238E27FC236}">
                <a16:creationId xmlns:a16="http://schemas.microsoft.com/office/drawing/2014/main" id="{98E0D5FE-5A80-6F41-965C-DCCF9BF0B977}"/>
              </a:ext>
            </a:extLst>
          </p:cNvPr>
          <p:cNvSpPr/>
          <p:nvPr userDrawn="1"/>
        </p:nvSpPr>
        <p:spPr>
          <a:xfrm rot="5400000">
            <a:off x="3378200" y="-1954212"/>
            <a:ext cx="5435600" cy="11306174"/>
          </a:xfrm>
          <a:custGeom>
            <a:avLst/>
            <a:gdLst>
              <a:gd name="connsiteX0" fmla="*/ 0 w 5435600"/>
              <a:gd name="connsiteY0" fmla="*/ 11306174 h 11306174"/>
              <a:gd name="connsiteX1" fmla="*/ 0 w 5435600"/>
              <a:gd name="connsiteY1" fmla="*/ 0 h 11306174"/>
              <a:gd name="connsiteX2" fmla="*/ 4464050 w 5435600"/>
              <a:gd name="connsiteY2" fmla="*/ 0 h 11306174"/>
              <a:gd name="connsiteX3" fmla="*/ 4464050 w 5435600"/>
              <a:gd name="connsiteY3" fmla="*/ 10334624 h 11306174"/>
              <a:gd name="connsiteX4" fmla="*/ 5435600 w 5435600"/>
              <a:gd name="connsiteY4" fmla="*/ 11306174 h 11306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5600" h="11306174">
                <a:moveTo>
                  <a:pt x="0" y="11306174"/>
                </a:moveTo>
                <a:lnTo>
                  <a:pt x="0" y="0"/>
                </a:lnTo>
                <a:lnTo>
                  <a:pt x="4464050" y="0"/>
                </a:lnTo>
                <a:lnTo>
                  <a:pt x="4464050" y="10334624"/>
                </a:lnTo>
                <a:lnTo>
                  <a:pt x="5435600" y="1130617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E7361616-E59F-E047-B940-732898454788}"/>
              </a:ext>
            </a:extLst>
          </p:cNvPr>
          <p:cNvSpPr>
            <a:spLocks noGrp="1"/>
          </p:cNvSpPr>
          <p:nvPr>
            <p:ph type="ctrTitle" hasCustomPrompt="1"/>
          </p:nvPr>
        </p:nvSpPr>
        <p:spPr>
          <a:xfrm>
            <a:off x="1416050" y="2057400"/>
            <a:ext cx="9043228" cy="586236"/>
          </a:xfrm>
        </p:spPr>
        <p:txBody>
          <a:bodyPr lIns="0" rIns="0" anchor="t" anchorCtr="0">
            <a:normAutofit/>
          </a:bodyPr>
          <a:lstStyle>
            <a:lvl1pPr algn="l">
              <a:defRPr sz="3600" baseline="0">
                <a:solidFill>
                  <a:schemeClr val="bg1"/>
                </a:solidFill>
              </a:defRPr>
            </a:lvl1pPr>
          </a:lstStyle>
          <a:p>
            <a:r>
              <a:rPr lang="de-DE" dirty="0"/>
              <a:t>Headline 36 </a:t>
            </a:r>
            <a:r>
              <a:rPr lang="de-DE" dirty="0" err="1"/>
              <a:t>pt</a:t>
            </a:r>
            <a:r>
              <a:rPr lang="de-DE" dirty="0"/>
              <a:t> Calibri </a:t>
            </a:r>
            <a:r>
              <a:rPr lang="de-DE" dirty="0" err="1"/>
              <a:t>bold</a:t>
            </a:r>
            <a:r>
              <a:rPr lang="de-DE" dirty="0"/>
              <a:t> Versalien</a:t>
            </a:r>
          </a:p>
        </p:txBody>
      </p:sp>
      <p:sp>
        <p:nvSpPr>
          <p:cNvPr id="3" name="Untertitel 2">
            <a:extLst>
              <a:ext uri="{FF2B5EF4-FFF2-40B4-BE49-F238E27FC236}">
                <a16:creationId xmlns:a16="http://schemas.microsoft.com/office/drawing/2014/main" id="{6EEEEC76-595D-A449-8552-C84CBACAD9AF}"/>
              </a:ext>
            </a:extLst>
          </p:cNvPr>
          <p:cNvSpPr>
            <a:spLocks noGrp="1"/>
          </p:cNvSpPr>
          <p:nvPr>
            <p:ph type="subTitle" idx="1" hasCustomPrompt="1"/>
          </p:nvPr>
        </p:nvSpPr>
        <p:spPr>
          <a:xfrm>
            <a:off x="1416050" y="2680322"/>
            <a:ext cx="9043228" cy="2408145"/>
          </a:xfrm>
        </p:spPr>
        <p:txBody>
          <a:bodyPr lIns="0" rIns="0">
            <a:normAutofit/>
          </a:bodyPr>
          <a:lstStyle>
            <a:lvl1pPr marL="0" indent="0" algn="l">
              <a:buNone/>
              <a:defRPr sz="3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err="1"/>
              <a:t>Subline</a:t>
            </a:r>
            <a:r>
              <a:rPr lang="de-DE" dirty="0"/>
              <a:t> 36 </a:t>
            </a:r>
            <a:r>
              <a:rPr lang="de-DE" dirty="0" err="1"/>
              <a:t>pt</a:t>
            </a:r>
            <a:r>
              <a:rPr lang="de-DE" dirty="0"/>
              <a:t> Calibri Regular</a:t>
            </a:r>
          </a:p>
        </p:txBody>
      </p:sp>
    </p:spTree>
    <p:extLst>
      <p:ext uri="{BB962C8B-B14F-4D97-AF65-F5344CB8AC3E}">
        <p14:creationId xmlns:p14="http://schemas.microsoft.com/office/powerpoint/2010/main" val="39543516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folie">
    <p:spTree>
      <p:nvGrpSpPr>
        <p:cNvPr id="1" name=""/>
        <p:cNvGrpSpPr/>
        <p:nvPr/>
      </p:nvGrpSpPr>
      <p:grpSpPr>
        <a:xfrm>
          <a:off x="0" y="0"/>
          <a:ext cx="0" cy="0"/>
          <a:chOff x="0" y="0"/>
          <a:chExt cx="0" cy="0"/>
        </a:xfrm>
      </p:grpSpPr>
      <p:sp>
        <p:nvSpPr>
          <p:cNvPr id="7" name="Freihandform 6">
            <a:extLst>
              <a:ext uri="{FF2B5EF4-FFF2-40B4-BE49-F238E27FC236}">
                <a16:creationId xmlns:a16="http://schemas.microsoft.com/office/drawing/2014/main" id="{98E0D5FE-5A80-6F41-965C-DCCF9BF0B977}"/>
              </a:ext>
            </a:extLst>
          </p:cNvPr>
          <p:cNvSpPr/>
          <p:nvPr userDrawn="1"/>
        </p:nvSpPr>
        <p:spPr>
          <a:xfrm rot="5400000">
            <a:off x="3378200" y="-1954212"/>
            <a:ext cx="5435600" cy="11306174"/>
          </a:xfrm>
          <a:custGeom>
            <a:avLst/>
            <a:gdLst>
              <a:gd name="connsiteX0" fmla="*/ 0 w 5435600"/>
              <a:gd name="connsiteY0" fmla="*/ 11306174 h 11306174"/>
              <a:gd name="connsiteX1" fmla="*/ 0 w 5435600"/>
              <a:gd name="connsiteY1" fmla="*/ 0 h 11306174"/>
              <a:gd name="connsiteX2" fmla="*/ 4464050 w 5435600"/>
              <a:gd name="connsiteY2" fmla="*/ 0 h 11306174"/>
              <a:gd name="connsiteX3" fmla="*/ 4464050 w 5435600"/>
              <a:gd name="connsiteY3" fmla="*/ 10334624 h 11306174"/>
              <a:gd name="connsiteX4" fmla="*/ 5435600 w 5435600"/>
              <a:gd name="connsiteY4" fmla="*/ 11306174 h 11306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5600" h="11306174">
                <a:moveTo>
                  <a:pt x="0" y="11306174"/>
                </a:moveTo>
                <a:lnTo>
                  <a:pt x="0" y="0"/>
                </a:lnTo>
                <a:lnTo>
                  <a:pt x="4464050" y="0"/>
                </a:lnTo>
                <a:lnTo>
                  <a:pt x="4464050" y="10334624"/>
                </a:lnTo>
                <a:lnTo>
                  <a:pt x="5435600" y="1130617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bg1">
                  <a:lumMod val="95000"/>
                </a:schemeClr>
              </a:solidFill>
            </a:endParaRPr>
          </a:p>
        </p:txBody>
      </p:sp>
      <p:sp>
        <p:nvSpPr>
          <p:cNvPr id="2" name="Titel 1">
            <a:extLst>
              <a:ext uri="{FF2B5EF4-FFF2-40B4-BE49-F238E27FC236}">
                <a16:creationId xmlns:a16="http://schemas.microsoft.com/office/drawing/2014/main" id="{E7361616-E59F-E047-B940-732898454788}"/>
              </a:ext>
            </a:extLst>
          </p:cNvPr>
          <p:cNvSpPr>
            <a:spLocks noGrp="1"/>
          </p:cNvSpPr>
          <p:nvPr>
            <p:ph type="ctrTitle" hasCustomPrompt="1"/>
          </p:nvPr>
        </p:nvSpPr>
        <p:spPr>
          <a:xfrm>
            <a:off x="442913" y="372674"/>
            <a:ext cx="11329200" cy="608400"/>
          </a:xfrm>
        </p:spPr>
        <p:txBody>
          <a:bodyPr lIns="0" tIns="0" rIns="0" bIns="0" anchor="t" anchorCtr="0">
            <a:normAutofit/>
          </a:bodyPr>
          <a:lstStyle>
            <a:lvl1pPr algn="l">
              <a:defRPr sz="3200" baseline="0">
                <a:solidFill>
                  <a:srgbClr val="FF0000"/>
                </a:solidFill>
              </a:defRPr>
            </a:lvl1pPr>
          </a:lstStyle>
          <a:p>
            <a:r>
              <a:rPr lang="de-DE" dirty="0"/>
              <a:t>Headline 32 </a:t>
            </a:r>
            <a:r>
              <a:rPr lang="de-DE" dirty="0" err="1"/>
              <a:t>pt</a:t>
            </a:r>
            <a:r>
              <a:rPr lang="de-DE" dirty="0"/>
              <a:t> Calibri </a:t>
            </a:r>
            <a:r>
              <a:rPr lang="de-DE" dirty="0" err="1"/>
              <a:t>Bold</a:t>
            </a:r>
            <a:r>
              <a:rPr lang="de-DE" dirty="0"/>
              <a:t> Versalien</a:t>
            </a:r>
          </a:p>
        </p:txBody>
      </p:sp>
      <p:sp>
        <p:nvSpPr>
          <p:cNvPr id="3" name="Untertitel 2">
            <a:extLst>
              <a:ext uri="{FF2B5EF4-FFF2-40B4-BE49-F238E27FC236}">
                <a16:creationId xmlns:a16="http://schemas.microsoft.com/office/drawing/2014/main" id="{6EEEEC76-595D-A449-8552-C84CBACAD9AF}"/>
              </a:ext>
            </a:extLst>
          </p:cNvPr>
          <p:cNvSpPr>
            <a:spLocks noGrp="1"/>
          </p:cNvSpPr>
          <p:nvPr>
            <p:ph type="subTitle" idx="1" hasCustomPrompt="1"/>
          </p:nvPr>
        </p:nvSpPr>
        <p:spPr>
          <a:xfrm>
            <a:off x="753532" y="1164674"/>
            <a:ext cx="10259581" cy="544856"/>
          </a:xfrm>
        </p:spPr>
        <p:txBody>
          <a:bodyPr lIns="0" rIns="0">
            <a:normAutofit/>
          </a:bodyPr>
          <a:lstStyle>
            <a:lvl1pPr marL="0" indent="0" algn="l">
              <a:buNone/>
              <a:defRPr sz="3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err="1"/>
              <a:t>Subline</a:t>
            </a:r>
            <a:r>
              <a:rPr lang="de-DE" dirty="0"/>
              <a:t> 32 </a:t>
            </a:r>
            <a:r>
              <a:rPr lang="de-DE" dirty="0" err="1"/>
              <a:t>pt</a:t>
            </a:r>
            <a:r>
              <a:rPr lang="de-DE" dirty="0"/>
              <a:t> Calibri Regular</a:t>
            </a:r>
          </a:p>
        </p:txBody>
      </p:sp>
      <p:sp>
        <p:nvSpPr>
          <p:cNvPr id="5" name="Textplatzhalter 4">
            <a:extLst>
              <a:ext uri="{FF2B5EF4-FFF2-40B4-BE49-F238E27FC236}">
                <a16:creationId xmlns:a16="http://schemas.microsoft.com/office/drawing/2014/main" id="{4EDE3B76-4E37-BE4D-A5C5-0CB32B18A921}"/>
              </a:ext>
            </a:extLst>
          </p:cNvPr>
          <p:cNvSpPr>
            <a:spLocks noGrp="1"/>
          </p:cNvSpPr>
          <p:nvPr>
            <p:ph type="body" sz="quarter" idx="10" hasCustomPrompt="1"/>
          </p:nvPr>
        </p:nvSpPr>
        <p:spPr>
          <a:xfrm>
            <a:off x="1820333" y="1858963"/>
            <a:ext cx="9192780" cy="2962275"/>
          </a:xfrm>
        </p:spPr>
        <p:txBody>
          <a:bodyPr lIns="0" rIns="0">
            <a:normAutofit/>
          </a:bodyPr>
          <a:lstStyle>
            <a:lvl1pPr marL="228600" indent="-228600">
              <a:buFontTx/>
              <a:buBlip>
                <a:blip r:embed="rId2"/>
              </a:buBlip>
              <a:defRPr sz="3200"/>
            </a:lvl1pPr>
          </a:lstStyle>
          <a:p>
            <a:r>
              <a:rPr lang="de-DE" dirty="0"/>
              <a:t>Text 32 </a:t>
            </a:r>
            <a:r>
              <a:rPr lang="de-DE" dirty="0" err="1"/>
              <a:t>pt</a:t>
            </a:r>
            <a:r>
              <a:rPr lang="de-DE" dirty="0"/>
              <a:t> Calibri Regular</a:t>
            </a:r>
          </a:p>
        </p:txBody>
      </p:sp>
    </p:spTree>
    <p:extLst>
      <p:ext uri="{BB962C8B-B14F-4D97-AF65-F5344CB8AC3E}">
        <p14:creationId xmlns:p14="http://schemas.microsoft.com/office/powerpoint/2010/main" val="1450249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ld- und Text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3BA0D5-42AF-A54E-A909-3C6FD71E2167}"/>
              </a:ext>
            </a:extLst>
          </p:cNvPr>
          <p:cNvSpPr>
            <a:spLocks noGrp="1"/>
          </p:cNvSpPr>
          <p:nvPr>
            <p:ph type="title" hasCustomPrompt="1"/>
          </p:nvPr>
        </p:nvSpPr>
        <p:spPr>
          <a:xfrm>
            <a:off x="442800" y="373051"/>
            <a:ext cx="11306288" cy="608023"/>
          </a:xfrm>
        </p:spPr>
        <p:txBody>
          <a:bodyPr lIns="0" tIns="0" rIns="0" bIns="0" anchor="t" anchorCtr="0">
            <a:normAutofit/>
          </a:bodyPr>
          <a:lstStyle>
            <a:lvl1pPr>
              <a:defRPr sz="3200">
                <a:solidFill>
                  <a:srgbClr val="FF0000"/>
                </a:solidFill>
              </a:defRPr>
            </a:lvl1pPr>
          </a:lstStyle>
          <a:p>
            <a:r>
              <a:rPr lang="de-DE" dirty="0"/>
              <a:t>Headline 32 </a:t>
            </a:r>
            <a:r>
              <a:rPr lang="de-DE" dirty="0" err="1"/>
              <a:t>pt</a:t>
            </a:r>
            <a:r>
              <a:rPr lang="de-DE" dirty="0"/>
              <a:t> Calibri </a:t>
            </a:r>
            <a:r>
              <a:rPr lang="de-DE" dirty="0" err="1"/>
              <a:t>Bold</a:t>
            </a:r>
            <a:r>
              <a:rPr lang="de-DE" dirty="0"/>
              <a:t> Versalien</a:t>
            </a:r>
          </a:p>
        </p:txBody>
      </p:sp>
      <p:sp>
        <p:nvSpPr>
          <p:cNvPr id="3" name="Textplatzhalter 2">
            <a:extLst>
              <a:ext uri="{FF2B5EF4-FFF2-40B4-BE49-F238E27FC236}">
                <a16:creationId xmlns:a16="http://schemas.microsoft.com/office/drawing/2014/main" id="{C3859D29-52D9-BC4B-B8D2-F806F3F7796F}"/>
              </a:ext>
            </a:extLst>
          </p:cNvPr>
          <p:cNvSpPr>
            <a:spLocks noGrp="1"/>
          </p:cNvSpPr>
          <p:nvPr>
            <p:ph type="body" idx="1" hasCustomPrompt="1"/>
          </p:nvPr>
        </p:nvSpPr>
        <p:spPr>
          <a:xfrm>
            <a:off x="7535863" y="931334"/>
            <a:ext cx="4213225" cy="400510"/>
          </a:xfrm>
        </p:spPr>
        <p:txBody>
          <a:bodyPr lIns="0" tIns="0" rIns="0" bIns="0">
            <a:no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dirty="0" err="1"/>
              <a:t>Subline</a:t>
            </a:r>
            <a:r>
              <a:rPr lang="de-DE" dirty="0"/>
              <a:t> 24 </a:t>
            </a:r>
            <a:r>
              <a:rPr lang="de-DE" dirty="0" err="1"/>
              <a:t>pt</a:t>
            </a:r>
            <a:r>
              <a:rPr lang="de-DE" dirty="0"/>
              <a:t> Calibri Regular</a:t>
            </a:r>
          </a:p>
        </p:txBody>
      </p:sp>
      <p:sp>
        <p:nvSpPr>
          <p:cNvPr id="5" name="Textplatzhalter 4">
            <a:extLst>
              <a:ext uri="{FF2B5EF4-FFF2-40B4-BE49-F238E27FC236}">
                <a16:creationId xmlns:a16="http://schemas.microsoft.com/office/drawing/2014/main" id="{869D7859-174A-CD44-A936-59DCC5BCAEEF}"/>
              </a:ext>
            </a:extLst>
          </p:cNvPr>
          <p:cNvSpPr>
            <a:spLocks noGrp="1"/>
          </p:cNvSpPr>
          <p:nvPr>
            <p:ph type="body" sz="quarter" idx="10" hasCustomPrompt="1"/>
          </p:nvPr>
        </p:nvSpPr>
        <p:spPr>
          <a:xfrm>
            <a:off x="7535863" y="1930444"/>
            <a:ext cx="4213225" cy="3513094"/>
          </a:xfrm>
        </p:spPr>
        <p:txBody>
          <a:bodyPr lIns="0" tIns="0" rIns="0" bIns="0">
            <a:normAutofit/>
          </a:bodyPr>
          <a:lstStyle>
            <a:lvl1pPr marL="0" indent="0">
              <a:buNone/>
              <a:defRPr sz="2400"/>
            </a:lvl1pPr>
          </a:lstStyle>
          <a:p>
            <a:r>
              <a:rPr lang="de-DE" dirty="0"/>
              <a:t>Text 24 </a:t>
            </a:r>
            <a:r>
              <a:rPr lang="de-DE" dirty="0" err="1"/>
              <a:t>pt</a:t>
            </a:r>
            <a:r>
              <a:rPr lang="de-DE" dirty="0"/>
              <a:t> Calibri Regular</a:t>
            </a:r>
          </a:p>
        </p:txBody>
      </p:sp>
      <p:sp>
        <p:nvSpPr>
          <p:cNvPr id="12" name="Bildplatzhalter 11">
            <a:extLst>
              <a:ext uri="{FF2B5EF4-FFF2-40B4-BE49-F238E27FC236}">
                <a16:creationId xmlns:a16="http://schemas.microsoft.com/office/drawing/2014/main" id="{74E12DE7-9FBF-0749-8EFD-0CD45EC89FA3}"/>
              </a:ext>
            </a:extLst>
          </p:cNvPr>
          <p:cNvSpPr>
            <a:spLocks noGrp="1"/>
          </p:cNvSpPr>
          <p:nvPr>
            <p:ph type="pic" sz="quarter" idx="11"/>
          </p:nvPr>
        </p:nvSpPr>
        <p:spPr>
          <a:xfrm>
            <a:off x="442608" y="981075"/>
            <a:ext cx="6732892" cy="5445655"/>
          </a:xfrm>
          <a:custGeom>
            <a:avLst/>
            <a:gdLst>
              <a:gd name="connsiteX0" fmla="*/ 0 w 6732587"/>
              <a:gd name="connsiteY0" fmla="*/ 0 h 4462463"/>
              <a:gd name="connsiteX1" fmla="*/ 6732587 w 6732587"/>
              <a:gd name="connsiteY1" fmla="*/ 0 h 4462463"/>
              <a:gd name="connsiteX2" fmla="*/ 6732587 w 6732587"/>
              <a:gd name="connsiteY2" fmla="*/ 4462463 h 4462463"/>
              <a:gd name="connsiteX3" fmla="*/ 0 w 6732587"/>
              <a:gd name="connsiteY3" fmla="*/ 4462463 h 4462463"/>
              <a:gd name="connsiteX4" fmla="*/ 0 w 6732587"/>
              <a:gd name="connsiteY4" fmla="*/ 0 h 4462463"/>
              <a:gd name="connsiteX0" fmla="*/ 0 w 6732587"/>
              <a:gd name="connsiteY0" fmla="*/ 0 h 4462992"/>
              <a:gd name="connsiteX1" fmla="*/ 6732587 w 6732587"/>
              <a:gd name="connsiteY1" fmla="*/ 0 h 4462992"/>
              <a:gd name="connsiteX2" fmla="*/ 6732587 w 6732587"/>
              <a:gd name="connsiteY2" fmla="*/ 4462463 h 4462992"/>
              <a:gd name="connsiteX3" fmla="*/ 954087 w 6732587"/>
              <a:gd name="connsiteY3" fmla="*/ 4462992 h 4462992"/>
              <a:gd name="connsiteX4" fmla="*/ 0 w 6732587"/>
              <a:gd name="connsiteY4" fmla="*/ 4462463 h 4462992"/>
              <a:gd name="connsiteX5" fmla="*/ 0 w 6732587"/>
              <a:gd name="connsiteY5" fmla="*/ 0 h 4462992"/>
              <a:gd name="connsiteX0" fmla="*/ 0 w 6732587"/>
              <a:gd name="connsiteY0" fmla="*/ 0 h 5461530"/>
              <a:gd name="connsiteX1" fmla="*/ 6732587 w 6732587"/>
              <a:gd name="connsiteY1" fmla="*/ 0 h 5461530"/>
              <a:gd name="connsiteX2" fmla="*/ 6732587 w 6732587"/>
              <a:gd name="connsiteY2" fmla="*/ 4462463 h 5461530"/>
              <a:gd name="connsiteX3" fmla="*/ 954087 w 6732587"/>
              <a:gd name="connsiteY3" fmla="*/ 4462992 h 5461530"/>
              <a:gd name="connsiteX4" fmla="*/ 0 w 6732587"/>
              <a:gd name="connsiteY4" fmla="*/ 5461530 h 5461530"/>
              <a:gd name="connsiteX5" fmla="*/ 0 w 6732587"/>
              <a:gd name="connsiteY5" fmla="*/ 0 h 5461530"/>
              <a:gd name="connsiteX0" fmla="*/ 0 w 6732587"/>
              <a:gd name="connsiteY0" fmla="*/ 0 h 5445655"/>
              <a:gd name="connsiteX1" fmla="*/ 6732587 w 6732587"/>
              <a:gd name="connsiteY1" fmla="*/ 0 h 5445655"/>
              <a:gd name="connsiteX2" fmla="*/ 6732587 w 6732587"/>
              <a:gd name="connsiteY2" fmla="*/ 4462463 h 5445655"/>
              <a:gd name="connsiteX3" fmla="*/ 954087 w 6732587"/>
              <a:gd name="connsiteY3" fmla="*/ 4462992 h 5445655"/>
              <a:gd name="connsiteX4" fmla="*/ 3175 w 6732587"/>
              <a:gd name="connsiteY4" fmla="*/ 5445655 h 5445655"/>
              <a:gd name="connsiteX5" fmla="*/ 0 w 6732587"/>
              <a:gd name="connsiteY5" fmla="*/ 0 h 5445655"/>
              <a:gd name="connsiteX0" fmla="*/ 305 w 6732892"/>
              <a:gd name="connsiteY0" fmla="*/ 0 h 5445655"/>
              <a:gd name="connsiteX1" fmla="*/ 6732892 w 6732892"/>
              <a:gd name="connsiteY1" fmla="*/ 0 h 5445655"/>
              <a:gd name="connsiteX2" fmla="*/ 6732892 w 6732892"/>
              <a:gd name="connsiteY2" fmla="*/ 4462463 h 5445655"/>
              <a:gd name="connsiteX3" fmla="*/ 954392 w 6732892"/>
              <a:gd name="connsiteY3" fmla="*/ 4462992 h 5445655"/>
              <a:gd name="connsiteX4" fmla="*/ 305 w 6732892"/>
              <a:gd name="connsiteY4" fmla="*/ 5445655 h 5445655"/>
              <a:gd name="connsiteX5" fmla="*/ 305 w 6732892"/>
              <a:gd name="connsiteY5" fmla="*/ 0 h 5445655"/>
              <a:gd name="connsiteX0" fmla="*/ 305 w 6732892"/>
              <a:gd name="connsiteY0" fmla="*/ 0 h 5445655"/>
              <a:gd name="connsiteX1" fmla="*/ 6732892 w 6732892"/>
              <a:gd name="connsiteY1" fmla="*/ 0 h 5445655"/>
              <a:gd name="connsiteX2" fmla="*/ 6732892 w 6732892"/>
              <a:gd name="connsiteY2" fmla="*/ 4462463 h 5445655"/>
              <a:gd name="connsiteX3" fmla="*/ 976617 w 6732892"/>
              <a:gd name="connsiteY3" fmla="*/ 4462992 h 5445655"/>
              <a:gd name="connsiteX4" fmla="*/ 305 w 6732892"/>
              <a:gd name="connsiteY4" fmla="*/ 5445655 h 5445655"/>
              <a:gd name="connsiteX5" fmla="*/ 305 w 6732892"/>
              <a:gd name="connsiteY5" fmla="*/ 0 h 544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32892" h="5445655">
                <a:moveTo>
                  <a:pt x="305" y="0"/>
                </a:moveTo>
                <a:lnTo>
                  <a:pt x="6732892" y="0"/>
                </a:lnTo>
                <a:lnTo>
                  <a:pt x="6732892" y="4462463"/>
                </a:lnTo>
                <a:lnTo>
                  <a:pt x="976617" y="4462992"/>
                </a:lnTo>
                <a:lnTo>
                  <a:pt x="305" y="5445655"/>
                </a:lnTo>
                <a:cubicBezTo>
                  <a:pt x="-753" y="3630437"/>
                  <a:pt x="1363" y="1815218"/>
                  <a:pt x="305" y="0"/>
                </a:cubicBezTo>
                <a:close/>
              </a:path>
            </a:pathLst>
          </a:custGeom>
          <a:solidFill>
            <a:schemeClr val="bg2"/>
          </a:solidFill>
        </p:spPr>
        <p:txBody>
          <a:bodyPr/>
          <a:lstStyle/>
          <a:p>
            <a:endParaRPr lang="de-DE"/>
          </a:p>
        </p:txBody>
      </p:sp>
    </p:spTree>
    <p:extLst>
      <p:ext uri="{BB962C8B-B14F-4D97-AF65-F5344CB8AC3E}">
        <p14:creationId xmlns:p14="http://schemas.microsoft.com/office/powerpoint/2010/main" val="2317477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 und Headlinefolie">
    <p:spTree>
      <p:nvGrpSpPr>
        <p:cNvPr id="1" name=""/>
        <p:cNvGrpSpPr/>
        <p:nvPr/>
      </p:nvGrpSpPr>
      <p:grpSpPr>
        <a:xfrm>
          <a:off x="0" y="0"/>
          <a:ext cx="0" cy="0"/>
          <a:chOff x="0" y="0"/>
          <a:chExt cx="0" cy="0"/>
        </a:xfrm>
      </p:grpSpPr>
      <p:sp>
        <p:nvSpPr>
          <p:cNvPr id="4" name="Bildplatzhalter 3">
            <a:extLst>
              <a:ext uri="{FF2B5EF4-FFF2-40B4-BE49-F238E27FC236}">
                <a16:creationId xmlns:a16="http://schemas.microsoft.com/office/drawing/2014/main" id="{F69F697B-1D3D-414F-B830-ACC33AE1C655}"/>
              </a:ext>
            </a:extLst>
          </p:cNvPr>
          <p:cNvSpPr>
            <a:spLocks noGrp="1"/>
          </p:cNvSpPr>
          <p:nvPr>
            <p:ph type="pic" sz="quarter" idx="10"/>
          </p:nvPr>
        </p:nvSpPr>
        <p:spPr>
          <a:xfrm>
            <a:off x="442913" y="441325"/>
            <a:ext cx="11312525" cy="5975350"/>
          </a:xfrm>
          <a:custGeom>
            <a:avLst/>
            <a:gdLst>
              <a:gd name="connsiteX0" fmla="*/ 0 w 11306175"/>
              <a:gd name="connsiteY0" fmla="*/ 0 h 5975350"/>
              <a:gd name="connsiteX1" fmla="*/ 11306175 w 11306175"/>
              <a:gd name="connsiteY1" fmla="*/ 0 h 5975350"/>
              <a:gd name="connsiteX2" fmla="*/ 11306175 w 11306175"/>
              <a:gd name="connsiteY2" fmla="*/ 5975350 h 5975350"/>
              <a:gd name="connsiteX3" fmla="*/ 0 w 11306175"/>
              <a:gd name="connsiteY3" fmla="*/ 5975350 h 5975350"/>
              <a:gd name="connsiteX4" fmla="*/ 0 w 11306175"/>
              <a:gd name="connsiteY4" fmla="*/ 0 h 5975350"/>
              <a:gd name="connsiteX0" fmla="*/ 0 w 11306175"/>
              <a:gd name="connsiteY0" fmla="*/ 0 h 5975350"/>
              <a:gd name="connsiteX1" fmla="*/ 11306175 w 11306175"/>
              <a:gd name="connsiteY1" fmla="*/ 0 h 5975350"/>
              <a:gd name="connsiteX2" fmla="*/ 11306175 w 11306175"/>
              <a:gd name="connsiteY2" fmla="*/ 5975350 h 5975350"/>
              <a:gd name="connsiteX3" fmla="*/ 647333 w 11306175"/>
              <a:gd name="connsiteY3" fmla="*/ 5973543 h 5975350"/>
              <a:gd name="connsiteX4" fmla="*/ 0 w 11306175"/>
              <a:gd name="connsiteY4" fmla="*/ 5975350 h 5975350"/>
              <a:gd name="connsiteX5" fmla="*/ 0 w 11306175"/>
              <a:gd name="connsiteY5" fmla="*/ 0 h 5975350"/>
              <a:gd name="connsiteX0" fmla="*/ 0 w 11306175"/>
              <a:gd name="connsiteY0" fmla="*/ 0 h 5975350"/>
              <a:gd name="connsiteX1" fmla="*/ 11306175 w 11306175"/>
              <a:gd name="connsiteY1" fmla="*/ 0 h 5975350"/>
              <a:gd name="connsiteX2" fmla="*/ 11306175 w 11306175"/>
              <a:gd name="connsiteY2" fmla="*/ 5975350 h 5975350"/>
              <a:gd name="connsiteX3" fmla="*/ 999025 w 11306175"/>
              <a:gd name="connsiteY3" fmla="*/ 5192786 h 5975350"/>
              <a:gd name="connsiteX4" fmla="*/ 0 w 11306175"/>
              <a:gd name="connsiteY4" fmla="*/ 5975350 h 5975350"/>
              <a:gd name="connsiteX5" fmla="*/ 0 w 11306175"/>
              <a:gd name="connsiteY5" fmla="*/ 0 h 5975350"/>
              <a:gd name="connsiteX0" fmla="*/ 0 w 11306175"/>
              <a:gd name="connsiteY0" fmla="*/ 0 h 5975350"/>
              <a:gd name="connsiteX1" fmla="*/ 11306175 w 11306175"/>
              <a:gd name="connsiteY1" fmla="*/ 0 h 5975350"/>
              <a:gd name="connsiteX2" fmla="*/ 11306175 w 11306175"/>
              <a:gd name="connsiteY2" fmla="*/ 5208661 h 5975350"/>
              <a:gd name="connsiteX3" fmla="*/ 999025 w 11306175"/>
              <a:gd name="connsiteY3" fmla="*/ 5192786 h 5975350"/>
              <a:gd name="connsiteX4" fmla="*/ 0 w 11306175"/>
              <a:gd name="connsiteY4" fmla="*/ 5975350 h 5975350"/>
              <a:gd name="connsiteX5" fmla="*/ 0 w 11306175"/>
              <a:gd name="connsiteY5" fmla="*/ 0 h 5975350"/>
              <a:gd name="connsiteX0" fmla="*/ 0 w 11306175"/>
              <a:gd name="connsiteY0" fmla="*/ 0 h 5975350"/>
              <a:gd name="connsiteX1" fmla="*/ 11306175 w 11306175"/>
              <a:gd name="connsiteY1" fmla="*/ 0 h 5975350"/>
              <a:gd name="connsiteX2" fmla="*/ 11306175 w 11306175"/>
              <a:gd name="connsiteY2" fmla="*/ 5018747 h 5975350"/>
              <a:gd name="connsiteX3" fmla="*/ 999025 w 11306175"/>
              <a:gd name="connsiteY3" fmla="*/ 5192786 h 5975350"/>
              <a:gd name="connsiteX4" fmla="*/ 0 w 11306175"/>
              <a:gd name="connsiteY4" fmla="*/ 5975350 h 5975350"/>
              <a:gd name="connsiteX5" fmla="*/ 0 w 11306175"/>
              <a:gd name="connsiteY5" fmla="*/ 0 h 5975350"/>
              <a:gd name="connsiteX0" fmla="*/ 0 w 11306175"/>
              <a:gd name="connsiteY0" fmla="*/ 0 h 5975350"/>
              <a:gd name="connsiteX1" fmla="*/ 11306175 w 11306175"/>
              <a:gd name="connsiteY1" fmla="*/ 0 h 5975350"/>
              <a:gd name="connsiteX2" fmla="*/ 11306175 w 11306175"/>
              <a:gd name="connsiteY2" fmla="*/ 5018747 h 5975350"/>
              <a:gd name="connsiteX3" fmla="*/ 1090465 w 11306175"/>
              <a:gd name="connsiteY3" fmla="*/ 5002872 h 5975350"/>
              <a:gd name="connsiteX4" fmla="*/ 0 w 11306175"/>
              <a:gd name="connsiteY4" fmla="*/ 5975350 h 5975350"/>
              <a:gd name="connsiteX5" fmla="*/ 0 w 11306175"/>
              <a:gd name="connsiteY5" fmla="*/ 0 h 5975350"/>
              <a:gd name="connsiteX0" fmla="*/ 0 w 11306175"/>
              <a:gd name="connsiteY0" fmla="*/ 0 h 5975350"/>
              <a:gd name="connsiteX1" fmla="*/ 11306175 w 11306175"/>
              <a:gd name="connsiteY1" fmla="*/ 0 h 5975350"/>
              <a:gd name="connsiteX2" fmla="*/ 11306175 w 11306175"/>
              <a:gd name="connsiteY2" fmla="*/ 5018747 h 5975350"/>
              <a:gd name="connsiteX3" fmla="*/ 1090465 w 11306175"/>
              <a:gd name="connsiteY3" fmla="*/ 5002872 h 5975350"/>
              <a:gd name="connsiteX4" fmla="*/ 0 w 11306175"/>
              <a:gd name="connsiteY4" fmla="*/ 5975350 h 5975350"/>
              <a:gd name="connsiteX5" fmla="*/ 0 w 11306175"/>
              <a:gd name="connsiteY5" fmla="*/ 0 h 5975350"/>
              <a:gd name="connsiteX0" fmla="*/ 0 w 11306175"/>
              <a:gd name="connsiteY0" fmla="*/ 0 h 5975350"/>
              <a:gd name="connsiteX1" fmla="*/ 11306175 w 11306175"/>
              <a:gd name="connsiteY1" fmla="*/ 0 h 5975350"/>
              <a:gd name="connsiteX2" fmla="*/ 11306175 w 11306175"/>
              <a:gd name="connsiteY2" fmla="*/ 5018747 h 5975350"/>
              <a:gd name="connsiteX3" fmla="*/ 1090465 w 11306175"/>
              <a:gd name="connsiteY3" fmla="*/ 5002872 h 5975350"/>
              <a:gd name="connsiteX4" fmla="*/ 0 w 11306175"/>
              <a:gd name="connsiteY4" fmla="*/ 5975350 h 5975350"/>
              <a:gd name="connsiteX5" fmla="*/ 0 w 11306175"/>
              <a:gd name="connsiteY5" fmla="*/ 0 h 5975350"/>
              <a:gd name="connsiteX0" fmla="*/ 0 w 11306175"/>
              <a:gd name="connsiteY0" fmla="*/ 0 h 5975350"/>
              <a:gd name="connsiteX1" fmla="*/ 11306175 w 11306175"/>
              <a:gd name="connsiteY1" fmla="*/ 0 h 5975350"/>
              <a:gd name="connsiteX2" fmla="*/ 11306175 w 11306175"/>
              <a:gd name="connsiteY2" fmla="*/ 5018747 h 5975350"/>
              <a:gd name="connsiteX3" fmla="*/ 1090465 w 11306175"/>
              <a:gd name="connsiteY3" fmla="*/ 5002872 h 5975350"/>
              <a:gd name="connsiteX4" fmla="*/ 0 w 11306175"/>
              <a:gd name="connsiteY4" fmla="*/ 5975350 h 5975350"/>
              <a:gd name="connsiteX5" fmla="*/ 0 w 11306175"/>
              <a:gd name="connsiteY5" fmla="*/ 0 h 5975350"/>
              <a:gd name="connsiteX0" fmla="*/ 0 w 11306175"/>
              <a:gd name="connsiteY0" fmla="*/ 0 h 5975350"/>
              <a:gd name="connsiteX1" fmla="*/ 11306175 w 11306175"/>
              <a:gd name="connsiteY1" fmla="*/ 0 h 5975350"/>
              <a:gd name="connsiteX2" fmla="*/ 11306175 w 11306175"/>
              <a:gd name="connsiteY2" fmla="*/ 5018747 h 5975350"/>
              <a:gd name="connsiteX3" fmla="*/ 1090465 w 11306175"/>
              <a:gd name="connsiteY3" fmla="*/ 5002872 h 5975350"/>
              <a:gd name="connsiteX4" fmla="*/ 0 w 11306175"/>
              <a:gd name="connsiteY4" fmla="*/ 5975350 h 5975350"/>
              <a:gd name="connsiteX5" fmla="*/ 0 w 11306175"/>
              <a:gd name="connsiteY5" fmla="*/ 0 h 5975350"/>
              <a:gd name="connsiteX0" fmla="*/ 0 w 11306175"/>
              <a:gd name="connsiteY0" fmla="*/ 0 h 5975350"/>
              <a:gd name="connsiteX1" fmla="*/ 11306175 w 11306175"/>
              <a:gd name="connsiteY1" fmla="*/ 0 h 5975350"/>
              <a:gd name="connsiteX2" fmla="*/ 11306175 w 11306175"/>
              <a:gd name="connsiteY2" fmla="*/ 5018747 h 5975350"/>
              <a:gd name="connsiteX3" fmla="*/ 1011090 w 11306175"/>
              <a:gd name="connsiteY3" fmla="*/ 5006047 h 5975350"/>
              <a:gd name="connsiteX4" fmla="*/ 0 w 11306175"/>
              <a:gd name="connsiteY4" fmla="*/ 5975350 h 5975350"/>
              <a:gd name="connsiteX5" fmla="*/ 0 w 11306175"/>
              <a:gd name="connsiteY5" fmla="*/ 0 h 5975350"/>
              <a:gd name="connsiteX0" fmla="*/ 0 w 11312525"/>
              <a:gd name="connsiteY0" fmla="*/ 0 h 5975350"/>
              <a:gd name="connsiteX1" fmla="*/ 11306175 w 11312525"/>
              <a:gd name="connsiteY1" fmla="*/ 0 h 5975350"/>
              <a:gd name="connsiteX2" fmla="*/ 11312525 w 11312525"/>
              <a:gd name="connsiteY2" fmla="*/ 5012397 h 5975350"/>
              <a:gd name="connsiteX3" fmla="*/ 1011090 w 11312525"/>
              <a:gd name="connsiteY3" fmla="*/ 5006047 h 5975350"/>
              <a:gd name="connsiteX4" fmla="*/ 0 w 11312525"/>
              <a:gd name="connsiteY4" fmla="*/ 5975350 h 5975350"/>
              <a:gd name="connsiteX5" fmla="*/ 0 w 11312525"/>
              <a:gd name="connsiteY5" fmla="*/ 0 h 5975350"/>
              <a:gd name="connsiteX0" fmla="*/ 0 w 11312525"/>
              <a:gd name="connsiteY0" fmla="*/ 0 h 5975350"/>
              <a:gd name="connsiteX1" fmla="*/ 11306175 w 11312525"/>
              <a:gd name="connsiteY1" fmla="*/ 0 h 5975350"/>
              <a:gd name="connsiteX2" fmla="*/ 11312525 w 11312525"/>
              <a:gd name="connsiteY2" fmla="*/ 5006047 h 5975350"/>
              <a:gd name="connsiteX3" fmla="*/ 1011090 w 11312525"/>
              <a:gd name="connsiteY3" fmla="*/ 5006047 h 5975350"/>
              <a:gd name="connsiteX4" fmla="*/ 0 w 11312525"/>
              <a:gd name="connsiteY4" fmla="*/ 5975350 h 5975350"/>
              <a:gd name="connsiteX5" fmla="*/ 0 w 11312525"/>
              <a:gd name="connsiteY5" fmla="*/ 0 h 5975350"/>
              <a:gd name="connsiteX0" fmla="*/ 0 w 11312525"/>
              <a:gd name="connsiteY0" fmla="*/ 0 h 5975350"/>
              <a:gd name="connsiteX1" fmla="*/ 11306175 w 11312525"/>
              <a:gd name="connsiteY1" fmla="*/ 0 h 5975350"/>
              <a:gd name="connsiteX2" fmla="*/ 11312525 w 11312525"/>
              <a:gd name="connsiteY2" fmla="*/ 5006047 h 5975350"/>
              <a:gd name="connsiteX3" fmla="*/ 1011090 w 11312525"/>
              <a:gd name="connsiteY3" fmla="*/ 5006047 h 5975350"/>
              <a:gd name="connsiteX4" fmla="*/ 0 w 11312525"/>
              <a:gd name="connsiteY4" fmla="*/ 5975350 h 5975350"/>
              <a:gd name="connsiteX5" fmla="*/ 0 w 11312525"/>
              <a:gd name="connsiteY5" fmla="*/ 0 h 5975350"/>
              <a:gd name="connsiteX0" fmla="*/ 0 w 11312525"/>
              <a:gd name="connsiteY0" fmla="*/ 0 h 5975350"/>
              <a:gd name="connsiteX1" fmla="*/ 11306175 w 11312525"/>
              <a:gd name="connsiteY1" fmla="*/ 0 h 5975350"/>
              <a:gd name="connsiteX2" fmla="*/ 11312525 w 11312525"/>
              <a:gd name="connsiteY2" fmla="*/ 5006047 h 5975350"/>
              <a:gd name="connsiteX3" fmla="*/ 982515 w 11312525"/>
              <a:gd name="connsiteY3" fmla="*/ 5006047 h 5975350"/>
              <a:gd name="connsiteX4" fmla="*/ 0 w 11312525"/>
              <a:gd name="connsiteY4" fmla="*/ 5975350 h 5975350"/>
              <a:gd name="connsiteX5" fmla="*/ 0 w 11312525"/>
              <a:gd name="connsiteY5" fmla="*/ 0 h 5975350"/>
              <a:gd name="connsiteX0" fmla="*/ 0 w 11312525"/>
              <a:gd name="connsiteY0" fmla="*/ 0 h 5975350"/>
              <a:gd name="connsiteX1" fmla="*/ 11306175 w 11312525"/>
              <a:gd name="connsiteY1" fmla="*/ 0 h 5975350"/>
              <a:gd name="connsiteX2" fmla="*/ 11312525 w 11312525"/>
              <a:gd name="connsiteY2" fmla="*/ 5006047 h 5975350"/>
              <a:gd name="connsiteX3" fmla="*/ 979340 w 11312525"/>
              <a:gd name="connsiteY3" fmla="*/ 5009222 h 5975350"/>
              <a:gd name="connsiteX4" fmla="*/ 0 w 11312525"/>
              <a:gd name="connsiteY4" fmla="*/ 5975350 h 5975350"/>
              <a:gd name="connsiteX5" fmla="*/ 0 w 11312525"/>
              <a:gd name="connsiteY5" fmla="*/ 0 h 5975350"/>
              <a:gd name="connsiteX0" fmla="*/ 0 w 11312525"/>
              <a:gd name="connsiteY0" fmla="*/ 0 h 5975350"/>
              <a:gd name="connsiteX1" fmla="*/ 11306175 w 11312525"/>
              <a:gd name="connsiteY1" fmla="*/ 0 h 5975350"/>
              <a:gd name="connsiteX2" fmla="*/ 11312525 w 11312525"/>
              <a:gd name="connsiteY2" fmla="*/ 5006047 h 5975350"/>
              <a:gd name="connsiteX3" fmla="*/ 1128565 w 11312525"/>
              <a:gd name="connsiteY3" fmla="*/ 5110822 h 5975350"/>
              <a:gd name="connsiteX4" fmla="*/ 0 w 11312525"/>
              <a:gd name="connsiteY4" fmla="*/ 5975350 h 5975350"/>
              <a:gd name="connsiteX5" fmla="*/ 0 w 11312525"/>
              <a:gd name="connsiteY5" fmla="*/ 0 h 5975350"/>
              <a:gd name="connsiteX0" fmla="*/ 0 w 11312525"/>
              <a:gd name="connsiteY0" fmla="*/ 0 h 5975350"/>
              <a:gd name="connsiteX1" fmla="*/ 11306175 w 11312525"/>
              <a:gd name="connsiteY1" fmla="*/ 0 h 5975350"/>
              <a:gd name="connsiteX2" fmla="*/ 11312525 w 11312525"/>
              <a:gd name="connsiteY2" fmla="*/ 5006047 h 5975350"/>
              <a:gd name="connsiteX3" fmla="*/ 976165 w 11312525"/>
              <a:gd name="connsiteY3" fmla="*/ 5006047 h 5975350"/>
              <a:gd name="connsiteX4" fmla="*/ 0 w 11312525"/>
              <a:gd name="connsiteY4" fmla="*/ 5975350 h 5975350"/>
              <a:gd name="connsiteX5" fmla="*/ 0 w 11312525"/>
              <a:gd name="connsiteY5" fmla="*/ 0 h 597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12525" h="5975350">
                <a:moveTo>
                  <a:pt x="0" y="0"/>
                </a:moveTo>
                <a:lnTo>
                  <a:pt x="11306175" y="0"/>
                </a:lnTo>
                <a:cubicBezTo>
                  <a:pt x="11308292" y="1670799"/>
                  <a:pt x="11310408" y="3335248"/>
                  <a:pt x="11312525" y="5006047"/>
                </a:cubicBezTo>
                <a:lnTo>
                  <a:pt x="976165" y="5006047"/>
                </a:lnTo>
                <a:cubicBezTo>
                  <a:pt x="964370" y="5013683"/>
                  <a:pt x="363488" y="5651191"/>
                  <a:pt x="0" y="5975350"/>
                </a:cubicBezTo>
                <a:lnTo>
                  <a:pt x="0" y="0"/>
                </a:lnTo>
                <a:close/>
              </a:path>
            </a:pathLst>
          </a:custGeom>
          <a:solidFill>
            <a:schemeClr val="bg2"/>
          </a:solidFill>
        </p:spPr>
        <p:txBody>
          <a:bodyPr/>
          <a:lstStyle/>
          <a:p>
            <a:endParaRPr lang="de-DE" dirty="0"/>
          </a:p>
        </p:txBody>
      </p:sp>
      <p:sp>
        <p:nvSpPr>
          <p:cNvPr id="2" name="Titel 1">
            <a:extLst>
              <a:ext uri="{FF2B5EF4-FFF2-40B4-BE49-F238E27FC236}">
                <a16:creationId xmlns:a16="http://schemas.microsoft.com/office/drawing/2014/main" id="{583F738F-9579-A84C-982D-737C775A98C1}"/>
              </a:ext>
            </a:extLst>
          </p:cNvPr>
          <p:cNvSpPr>
            <a:spLocks noGrp="1"/>
          </p:cNvSpPr>
          <p:nvPr>
            <p:ph type="title" hasCustomPrompt="1"/>
          </p:nvPr>
        </p:nvSpPr>
        <p:spPr>
          <a:xfrm>
            <a:off x="893850" y="981076"/>
            <a:ext cx="4320000" cy="2160000"/>
          </a:xfrm>
        </p:spPr>
        <p:txBody>
          <a:bodyPr lIns="0" tIns="0" rIns="0" bIns="0" anchor="t" anchorCtr="0">
            <a:normAutofit/>
          </a:bodyPr>
          <a:lstStyle>
            <a:lvl1pPr>
              <a:lnSpc>
                <a:spcPct val="75000"/>
              </a:lnSpc>
              <a:defRPr sz="3200">
                <a:solidFill>
                  <a:srgbClr val="FF0000"/>
                </a:solidFill>
              </a:defRPr>
            </a:lvl1pPr>
          </a:lstStyle>
          <a:p>
            <a:r>
              <a:rPr lang="de-DE" dirty="0"/>
              <a:t>Headline 32 </a:t>
            </a:r>
            <a:r>
              <a:rPr lang="de-DE" dirty="0" err="1"/>
              <a:t>pt</a:t>
            </a:r>
            <a:r>
              <a:rPr lang="de-DE" dirty="0"/>
              <a:t> Calibri </a:t>
            </a:r>
            <a:r>
              <a:rPr lang="de-DE" dirty="0" err="1"/>
              <a:t>Bold</a:t>
            </a:r>
            <a:r>
              <a:rPr lang="de-DE" dirty="0"/>
              <a:t> </a:t>
            </a:r>
            <a:r>
              <a:rPr lang="de-DE" dirty="0" err="1"/>
              <a:t>versalien</a:t>
            </a:r>
            <a:endParaRPr lang="de-DE" dirty="0"/>
          </a:p>
        </p:txBody>
      </p:sp>
    </p:spTree>
    <p:extLst>
      <p:ext uri="{BB962C8B-B14F-4D97-AF65-F5344CB8AC3E}">
        <p14:creationId xmlns:p14="http://schemas.microsoft.com/office/powerpoint/2010/main" val="10074829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 und Headlinefolie (dunkles Bild)">
    <p:spTree>
      <p:nvGrpSpPr>
        <p:cNvPr id="1" name=""/>
        <p:cNvGrpSpPr/>
        <p:nvPr/>
      </p:nvGrpSpPr>
      <p:grpSpPr>
        <a:xfrm>
          <a:off x="0" y="0"/>
          <a:ext cx="0" cy="0"/>
          <a:chOff x="0" y="0"/>
          <a:chExt cx="0" cy="0"/>
        </a:xfrm>
      </p:grpSpPr>
      <p:sp>
        <p:nvSpPr>
          <p:cNvPr id="4" name="Bildplatzhalter 3">
            <a:extLst>
              <a:ext uri="{FF2B5EF4-FFF2-40B4-BE49-F238E27FC236}">
                <a16:creationId xmlns:a16="http://schemas.microsoft.com/office/drawing/2014/main" id="{F69F697B-1D3D-414F-B830-ACC33AE1C655}"/>
              </a:ext>
            </a:extLst>
          </p:cNvPr>
          <p:cNvSpPr>
            <a:spLocks noGrp="1"/>
          </p:cNvSpPr>
          <p:nvPr>
            <p:ph type="pic" sz="quarter" idx="10"/>
          </p:nvPr>
        </p:nvSpPr>
        <p:spPr>
          <a:xfrm>
            <a:off x="442913" y="441325"/>
            <a:ext cx="11312525" cy="5975350"/>
          </a:xfrm>
          <a:custGeom>
            <a:avLst/>
            <a:gdLst>
              <a:gd name="connsiteX0" fmla="*/ 0 w 11306175"/>
              <a:gd name="connsiteY0" fmla="*/ 0 h 5975350"/>
              <a:gd name="connsiteX1" fmla="*/ 11306175 w 11306175"/>
              <a:gd name="connsiteY1" fmla="*/ 0 h 5975350"/>
              <a:gd name="connsiteX2" fmla="*/ 11306175 w 11306175"/>
              <a:gd name="connsiteY2" fmla="*/ 5975350 h 5975350"/>
              <a:gd name="connsiteX3" fmla="*/ 0 w 11306175"/>
              <a:gd name="connsiteY3" fmla="*/ 5975350 h 5975350"/>
              <a:gd name="connsiteX4" fmla="*/ 0 w 11306175"/>
              <a:gd name="connsiteY4" fmla="*/ 0 h 5975350"/>
              <a:gd name="connsiteX0" fmla="*/ 0 w 11306175"/>
              <a:gd name="connsiteY0" fmla="*/ 0 h 5975350"/>
              <a:gd name="connsiteX1" fmla="*/ 11306175 w 11306175"/>
              <a:gd name="connsiteY1" fmla="*/ 0 h 5975350"/>
              <a:gd name="connsiteX2" fmla="*/ 11306175 w 11306175"/>
              <a:gd name="connsiteY2" fmla="*/ 5975350 h 5975350"/>
              <a:gd name="connsiteX3" fmla="*/ 647333 w 11306175"/>
              <a:gd name="connsiteY3" fmla="*/ 5973543 h 5975350"/>
              <a:gd name="connsiteX4" fmla="*/ 0 w 11306175"/>
              <a:gd name="connsiteY4" fmla="*/ 5975350 h 5975350"/>
              <a:gd name="connsiteX5" fmla="*/ 0 w 11306175"/>
              <a:gd name="connsiteY5" fmla="*/ 0 h 5975350"/>
              <a:gd name="connsiteX0" fmla="*/ 0 w 11306175"/>
              <a:gd name="connsiteY0" fmla="*/ 0 h 5975350"/>
              <a:gd name="connsiteX1" fmla="*/ 11306175 w 11306175"/>
              <a:gd name="connsiteY1" fmla="*/ 0 h 5975350"/>
              <a:gd name="connsiteX2" fmla="*/ 11306175 w 11306175"/>
              <a:gd name="connsiteY2" fmla="*/ 5975350 h 5975350"/>
              <a:gd name="connsiteX3" fmla="*/ 999025 w 11306175"/>
              <a:gd name="connsiteY3" fmla="*/ 5192786 h 5975350"/>
              <a:gd name="connsiteX4" fmla="*/ 0 w 11306175"/>
              <a:gd name="connsiteY4" fmla="*/ 5975350 h 5975350"/>
              <a:gd name="connsiteX5" fmla="*/ 0 w 11306175"/>
              <a:gd name="connsiteY5" fmla="*/ 0 h 5975350"/>
              <a:gd name="connsiteX0" fmla="*/ 0 w 11306175"/>
              <a:gd name="connsiteY0" fmla="*/ 0 h 5975350"/>
              <a:gd name="connsiteX1" fmla="*/ 11306175 w 11306175"/>
              <a:gd name="connsiteY1" fmla="*/ 0 h 5975350"/>
              <a:gd name="connsiteX2" fmla="*/ 11306175 w 11306175"/>
              <a:gd name="connsiteY2" fmla="*/ 5208661 h 5975350"/>
              <a:gd name="connsiteX3" fmla="*/ 999025 w 11306175"/>
              <a:gd name="connsiteY3" fmla="*/ 5192786 h 5975350"/>
              <a:gd name="connsiteX4" fmla="*/ 0 w 11306175"/>
              <a:gd name="connsiteY4" fmla="*/ 5975350 h 5975350"/>
              <a:gd name="connsiteX5" fmla="*/ 0 w 11306175"/>
              <a:gd name="connsiteY5" fmla="*/ 0 h 5975350"/>
              <a:gd name="connsiteX0" fmla="*/ 0 w 11306175"/>
              <a:gd name="connsiteY0" fmla="*/ 0 h 5975350"/>
              <a:gd name="connsiteX1" fmla="*/ 11306175 w 11306175"/>
              <a:gd name="connsiteY1" fmla="*/ 0 h 5975350"/>
              <a:gd name="connsiteX2" fmla="*/ 11306175 w 11306175"/>
              <a:gd name="connsiteY2" fmla="*/ 5018747 h 5975350"/>
              <a:gd name="connsiteX3" fmla="*/ 999025 w 11306175"/>
              <a:gd name="connsiteY3" fmla="*/ 5192786 h 5975350"/>
              <a:gd name="connsiteX4" fmla="*/ 0 w 11306175"/>
              <a:gd name="connsiteY4" fmla="*/ 5975350 h 5975350"/>
              <a:gd name="connsiteX5" fmla="*/ 0 w 11306175"/>
              <a:gd name="connsiteY5" fmla="*/ 0 h 5975350"/>
              <a:gd name="connsiteX0" fmla="*/ 0 w 11306175"/>
              <a:gd name="connsiteY0" fmla="*/ 0 h 5975350"/>
              <a:gd name="connsiteX1" fmla="*/ 11306175 w 11306175"/>
              <a:gd name="connsiteY1" fmla="*/ 0 h 5975350"/>
              <a:gd name="connsiteX2" fmla="*/ 11306175 w 11306175"/>
              <a:gd name="connsiteY2" fmla="*/ 5018747 h 5975350"/>
              <a:gd name="connsiteX3" fmla="*/ 1090465 w 11306175"/>
              <a:gd name="connsiteY3" fmla="*/ 5002872 h 5975350"/>
              <a:gd name="connsiteX4" fmla="*/ 0 w 11306175"/>
              <a:gd name="connsiteY4" fmla="*/ 5975350 h 5975350"/>
              <a:gd name="connsiteX5" fmla="*/ 0 w 11306175"/>
              <a:gd name="connsiteY5" fmla="*/ 0 h 5975350"/>
              <a:gd name="connsiteX0" fmla="*/ 0 w 11306175"/>
              <a:gd name="connsiteY0" fmla="*/ 0 h 5975350"/>
              <a:gd name="connsiteX1" fmla="*/ 11306175 w 11306175"/>
              <a:gd name="connsiteY1" fmla="*/ 0 h 5975350"/>
              <a:gd name="connsiteX2" fmla="*/ 11306175 w 11306175"/>
              <a:gd name="connsiteY2" fmla="*/ 5018747 h 5975350"/>
              <a:gd name="connsiteX3" fmla="*/ 1090465 w 11306175"/>
              <a:gd name="connsiteY3" fmla="*/ 5002872 h 5975350"/>
              <a:gd name="connsiteX4" fmla="*/ 0 w 11306175"/>
              <a:gd name="connsiteY4" fmla="*/ 5975350 h 5975350"/>
              <a:gd name="connsiteX5" fmla="*/ 0 w 11306175"/>
              <a:gd name="connsiteY5" fmla="*/ 0 h 5975350"/>
              <a:gd name="connsiteX0" fmla="*/ 0 w 11306175"/>
              <a:gd name="connsiteY0" fmla="*/ 0 h 5975350"/>
              <a:gd name="connsiteX1" fmla="*/ 11306175 w 11306175"/>
              <a:gd name="connsiteY1" fmla="*/ 0 h 5975350"/>
              <a:gd name="connsiteX2" fmla="*/ 11306175 w 11306175"/>
              <a:gd name="connsiteY2" fmla="*/ 5018747 h 5975350"/>
              <a:gd name="connsiteX3" fmla="*/ 1090465 w 11306175"/>
              <a:gd name="connsiteY3" fmla="*/ 5002872 h 5975350"/>
              <a:gd name="connsiteX4" fmla="*/ 0 w 11306175"/>
              <a:gd name="connsiteY4" fmla="*/ 5975350 h 5975350"/>
              <a:gd name="connsiteX5" fmla="*/ 0 w 11306175"/>
              <a:gd name="connsiteY5" fmla="*/ 0 h 5975350"/>
              <a:gd name="connsiteX0" fmla="*/ 0 w 11306175"/>
              <a:gd name="connsiteY0" fmla="*/ 0 h 5975350"/>
              <a:gd name="connsiteX1" fmla="*/ 11306175 w 11306175"/>
              <a:gd name="connsiteY1" fmla="*/ 0 h 5975350"/>
              <a:gd name="connsiteX2" fmla="*/ 11306175 w 11306175"/>
              <a:gd name="connsiteY2" fmla="*/ 5018747 h 5975350"/>
              <a:gd name="connsiteX3" fmla="*/ 1090465 w 11306175"/>
              <a:gd name="connsiteY3" fmla="*/ 5002872 h 5975350"/>
              <a:gd name="connsiteX4" fmla="*/ 0 w 11306175"/>
              <a:gd name="connsiteY4" fmla="*/ 5975350 h 5975350"/>
              <a:gd name="connsiteX5" fmla="*/ 0 w 11306175"/>
              <a:gd name="connsiteY5" fmla="*/ 0 h 5975350"/>
              <a:gd name="connsiteX0" fmla="*/ 0 w 11306175"/>
              <a:gd name="connsiteY0" fmla="*/ 0 h 5975350"/>
              <a:gd name="connsiteX1" fmla="*/ 11306175 w 11306175"/>
              <a:gd name="connsiteY1" fmla="*/ 0 h 5975350"/>
              <a:gd name="connsiteX2" fmla="*/ 11306175 w 11306175"/>
              <a:gd name="connsiteY2" fmla="*/ 5018747 h 5975350"/>
              <a:gd name="connsiteX3" fmla="*/ 1090465 w 11306175"/>
              <a:gd name="connsiteY3" fmla="*/ 5002872 h 5975350"/>
              <a:gd name="connsiteX4" fmla="*/ 0 w 11306175"/>
              <a:gd name="connsiteY4" fmla="*/ 5975350 h 5975350"/>
              <a:gd name="connsiteX5" fmla="*/ 0 w 11306175"/>
              <a:gd name="connsiteY5" fmla="*/ 0 h 5975350"/>
              <a:gd name="connsiteX0" fmla="*/ 0 w 11306175"/>
              <a:gd name="connsiteY0" fmla="*/ 0 h 5975350"/>
              <a:gd name="connsiteX1" fmla="*/ 11306175 w 11306175"/>
              <a:gd name="connsiteY1" fmla="*/ 0 h 5975350"/>
              <a:gd name="connsiteX2" fmla="*/ 11306175 w 11306175"/>
              <a:gd name="connsiteY2" fmla="*/ 5018747 h 5975350"/>
              <a:gd name="connsiteX3" fmla="*/ 1011090 w 11306175"/>
              <a:gd name="connsiteY3" fmla="*/ 5006047 h 5975350"/>
              <a:gd name="connsiteX4" fmla="*/ 0 w 11306175"/>
              <a:gd name="connsiteY4" fmla="*/ 5975350 h 5975350"/>
              <a:gd name="connsiteX5" fmla="*/ 0 w 11306175"/>
              <a:gd name="connsiteY5" fmla="*/ 0 h 5975350"/>
              <a:gd name="connsiteX0" fmla="*/ 0 w 11312525"/>
              <a:gd name="connsiteY0" fmla="*/ 0 h 5975350"/>
              <a:gd name="connsiteX1" fmla="*/ 11306175 w 11312525"/>
              <a:gd name="connsiteY1" fmla="*/ 0 h 5975350"/>
              <a:gd name="connsiteX2" fmla="*/ 11312525 w 11312525"/>
              <a:gd name="connsiteY2" fmla="*/ 5012397 h 5975350"/>
              <a:gd name="connsiteX3" fmla="*/ 1011090 w 11312525"/>
              <a:gd name="connsiteY3" fmla="*/ 5006047 h 5975350"/>
              <a:gd name="connsiteX4" fmla="*/ 0 w 11312525"/>
              <a:gd name="connsiteY4" fmla="*/ 5975350 h 5975350"/>
              <a:gd name="connsiteX5" fmla="*/ 0 w 11312525"/>
              <a:gd name="connsiteY5" fmla="*/ 0 h 5975350"/>
              <a:gd name="connsiteX0" fmla="*/ 0 w 11312525"/>
              <a:gd name="connsiteY0" fmla="*/ 0 h 5975350"/>
              <a:gd name="connsiteX1" fmla="*/ 11306175 w 11312525"/>
              <a:gd name="connsiteY1" fmla="*/ 0 h 5975350"/>
              <a:gd name="connsiteX2" fmla="*/ 11312525 w 11312525"/>
              <a:gd name="connsiteY2" fmla="*/ 5006047 h 5975350"/>
              <a:gd name="connsiteX3" fmla="*/ 1011090 w 11312525"/>
              <a:gd name="connsiteY3" fmla="*/ 5006047 h 5975350"/>
              <a:gd name="connsiteX4" fmla="*/ 0 w 11312525"/>
              <a:gd name="connsiteY4" fmla="*/ 5975350 h 5975350"/>
              <a:gd name="connsiteX5" fmla="*/ 0 w 11312525"/>
              <a:gd name="connsiteY5" fmla="*/ 0 h 5975350"/>
              <a:gd name="connsiteX0" fmla="*/ 0 w 11312525"/>
              <a:gd name="connsiteY0" fmla="*/ 0 h 5975350"/>
              <a:gd name="connsiteX1" fmla="*/ 11306175 w 11312525"/>
              <a:gd name="connsiteY1" fmla="*/ 0 h 5975350"/>
              <a:gd name="connsiteX2" fmla="*/ 11312525 w 11312525"/>
              <a:gd name="connsiteY2" fmla="*/ 5006047 h 5975350"/>
              <a:gd name="connsiteX3" fmla="*/ 1011090 w 11312525"/>
              <a:gd name="connsiteY3" fmla="*/ 5006047 h 5975350"/>
              <a:gd name="connsiteX4" fmla="*/ 0 w 11312525"/>
              <a:gd name="connsiteY4" fmla="*/ 5975350 h 5975350"/>
              <a:gd name="connsiteX5" fmla="*/ 0 w 11312525"/>
              <a:gd name="connsiteY5" fmla="*/ 0 h 5975350"/>
              <a:gd name="connsiteX0" fmla="*/ 0 w 11312525"/>
              <a:gd name="connsiteY0" fmla="*/ 0 h 5975350"/>
              <a:gd name="connsiteX1" fmla="*/ 11306175 w 11312525"/>
              <a:gd name="connsiteY1" fmla="*/ 0 h 5975350"/>
              <a:gd name="connsiteX2" fmla="*/ 11312525 w 11312525"/>
              <a:gd name="connsiteY2" fmla="*/ 5006047 h 5975350"/>
              <a:gd name="connsiteX3" fmla="*/ 982515 w 11312525"/>
              <a:gd name="connsiteY3" fmla="*/ 5006047 h 5975350"/>
              <a:gd name="connsiteX4" fmla="*/ 0 w 11312525"/>
              <a:gd name="connsiteY4" fmla="*/ 5975350 h 5975350"/>
              <a:gd name="connsiteX5" fmla="*/ 0 w 11312525"/>
              <a:gd name="connsiteY5" fmla="*/ 0 h 5975350"/>
              <a:gd name="connsiteX0" fmla="*/ 0 w 11312525"/>
              <a:gd name="connsiteY0" fmla="*/ 0 h 5975350"/>
              <a:gd name="connsiteX1" fmla="*/ 11306175 w 11312525"/>
              <a:gd name="connsiteY1" fmla="*/ 0 h 5975350"/>
              <a:gd name="connsiteX2" fmla="*/ 11312525 w 11312525"/>
              <a:gd name="connsiteY2" fmla="*/ 5006047 h 5975350"/>
              <a:gd name="connsiteX3" fmla="*/ 979340 w 11312525"/>
              <a:gd name="connsiteY3" fmla="*/ 5009222 h 5975350"/>
              <a:gd name="connsiteX4" fmla="*/ 0 w 11312525"/>
              <a:gd name="connsiteY4" fmla="*/ 5975350 h 5975350"/>
              <a:gd name="connsiteX5" fmla="*/ 0 w 11312525"/>
              <a:gd name="connsiteY5" fmla="*/ 0 h 5975350"/>
              <a:gd name="connsiteX0" fmla="*/ 0 w 11312525"/>
              <a:gd name="connsiteY0" fmla="*/ 0 h 5975350"/>
              <a:gd name="connsiteX1" fmla="*/ 11306175 w 11312525"/>
              <a:gd name="connsiteY1" fmla="*/ 0 h 5975350"/>
              <a:gd name="connsiteX2" fmla="*/ 11312525 w 11312525"/>
              <a:gd name="connsiteY2" fmla="*/ 5006047 h 5975350"/>
              <a:gd name="connsiteX3" fmla="*/ 1128565 w 11312525"/>
              <a:gd name="connsiteY3" fmla="*/ 5110822 h 5975350"/>
              <a:gd name="connsiteX4" fmla="*/ 0 w 11312525"/>
              <a:gd name="connsiteY4" fmla="*/ 5975350 h 5975350"/>
              <a:gd name="connsiteX5" fmla="*/ 0 w 11312525"/>
              <a:gd name="connsiteY5" fmla="*/ 0 h 5975350"/>
              <a:gd name="connsiteX0" fmla="*/ 0 w 11312525"/>
              <a:gd name="connsiteY0" fmla="*/ 0 h 5975350"/>
              <a:gd name="connsiteX1" fmla="*/ 11306175 w 11312525"/>
              <a:gd name="connsiteY1" fmla="*/ 0 h 5975350"/>
              <a:gd name="connsiteX2" fmla="*/ 11312525 w 11312525"/>
              <a:gd name="connsiteY2" fmla="*/ 5006047 h 5975350"/>
              <a:gd name="connsiteX3" fmla="*/ 976165 w 11312525"/>
              <a:gd name="connsiteY3" fmla="*/ 5006047 h 5975350"/>
              <a:gd name="connsiteX4" fmla="*/ 0 w 11312525"/>
              <a:gd name="connsiteY4" fmla="*/ 5975350 h 5975350"/>
              <a:gd name="connsiteX5" fmla="*/ 0 w 11312525"/>
              <a:gd name="connsiteY5" fmla="*/ 0 h 597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12525" h="5975350">
                <a:moveTo>
                  <a:pt x="0" y="0"/>
                </a:moveTo>
                <a:lnTo>
                  <a:pt x="11306175" y="0"/>
                </a:lnTo>
                <a:cubicBezTo>
                  <a:pt x="11308292" y="1670799"/>
                  <a:pt x="11310408" y="3335248"/>
                  <a:pt x="11312525" y="5006047"/>
                </a:cubicBezTo>
                <a:lnTo>
                  <a:pt x="976165" y="5006047"/>
                </a:lnTo>
                <a:cubicBezTo>
                  <a:pt x="964370" y="5013683"/>
                  <a:pt x="363488" y="5651191"/>
                  <a:pt x="0" y="5975350"/>
                </a:cubicBezTo>
                <a:lnTo>
                  <a:pt x="0" y="0"/>
                </a:lnTo>
                <a:close/>
              </a:path>
            </a:pathLst>
          </a:custGeom>
          <a:solidFill>
            <a:schemeClr val="accent5"/>
          </a:solidFill>
        </p:spPr>
        <p:txBody>
          <a:bodyPr/>
          <a:lstStyle>
            <a:lvl1pPr>
              <a:defRPr>
                <a:solidFill>
                  <a:schemeClr val="accent6"/>
                </a:solidFill>
              </a:defRPr>
            </a:lvl1pPr>
          </a:lstStyle>
          <a:p>
            <a:endParaRPr lang="de-DE" dirty="0"/>
          </a:p>
        </p:txBody>
      </p:sp>
      <p:sp>
        <p:nvSpPr>
          <p:cNvPr id="2" name="Titel 1">
            <a:extLst>
              <a:ext uri="{FF2B5EF4-FFF2-40B4-BE49-F238E27FC236}">
                <a16:creationId xmlns:a16="http://schemas.microsoft.com/office/drawing/2014/main" id="{583F738F-9579-A84C-982D-737C775A98C1}"/>
              </a:ext>
            </a:extLst>
          </p:cNvPr>
          <p:cNvSpPr>
            <a:spLocks noGrp="1"/>
          </p:cNvSpPr>
          <p:nvPr>
            <p:ph type="title" hasCustomPrompt="1"/>
          </p:nvPr>
        </p:nvSpPr>
        <p:spPr>
          <a:xfrm>
            <a:off x="893849" y="981076"/>
            <a:ext cx="4320000" cy="2160000"/>
          </a:xfrm>
        </p:spPr>
        <p:txBody>
          <a:bodyPr lIns="0" tIns="0" rIns="0" bIns="0" anchor="t" anchorCtr="0">
            <a:normAutofit/>
          </a:bodyPr>
          <a:lstStyle>
            <a:lvl1pPr>
              <a:lnSpc>
                <a:spcPct val="75000"/>
              </a:lnSpc>
              <a:defRPr sz="3200">
                <a:solidFill>
                  <a:schemeClr val="bg1"/>
                </a:solidFill>
              </a:defRPr>
            </a:lvl1pPr>
          </a:lstStyle>
          <a:p>
            <a:r>
              <a:rPr lang="de-DE" dirty="0"/>
              <a:t>Headline 32 </a:t>
            </a:r>
            <a:r>
              <a:rPr lang="de-DE" dirty="0" err="1"/>
              <a:t>pt</a:t>
            </a:r>
            <a:r>
              <a:rPr lang="de-DE" dirty="0"/>
              <a:t> Calibri </a:t>
            </a:r>
            <a:r>
              <a:rPr lang="de-DE" dirty="0" err="1"/>
              <a:t>Bold</a:t>
            </a:r>
            <a:r>
              <a:rPr lang="de-DE" dirty="0"/>
              <a:t> </a:t>
            </a:r>
            <a:r>
              <a:rPr lang="de-DE" dirty="0" err="1"/>
              <a:t>versalien</a:t>
            </a:r>
            <a:endParaRPr lang="de-DE" dirty="0"/>
          </a:p>
        </p:txBody>
      </p:sp>
    </p:spTree>
    <p:extLst>
      <p:ext uri="{BB962C8B-B14F-4D97-AF65-F5344CB8AC3E}">
        <p14:creationId xmlns:p14="http://schemas.microsoft.com/office/powerpoint/2010/main" val="23469194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FDB7479-800A-EA42-AE85-918FCD4BF7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D57EAE75-8C1F-0C4A-964F-C1C993DDF4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de-DE" dirty="0"/>
              <a:t>Mastertextformat bearbeiten
Zweite Ebene
Dritte Ebene
Vierte Ebene
Fünfte Ebene</a:t>
            </a:r>
          </a:p>
        </p:txBody>
      </p:sp>
      <p:sp>
        <p:nvSpPr>
          <p:cNvPr id="7" name="Datumsplatzhalter 3">
            <a:extLst>
              <a:ext uri="{FF2B5EF4-FFF2-40B4-BE49-F238E27FC236}">
                <a16:creationId xmlns:a16="http://schemas.microsoft.com/office/drawing/2014/main" id="{CCBF1EFC-C321-5D41-B703-3A740091AB49}"/>
              </a:ext>
            </a:extLst>
          </p:cNvPr>
          <p:cNvSpPr txBox="1">
            <a:spLocks/>
          </p:cNvSpPr>
          <p:nvPr userDrawn="1"/>
        </p:nvSpPr>
        <p:spPr>
          <a:xfrm>
            <a:off x="1307925" y="6235125"/>
            <a:ext cx="7560000" cy="274324"/>
          </a:xfrm>
          <a:prstGeom prst="rect">
            <a:avLst/>
          </a:prstGeom>
        </p:spPr>
        <p:txBody>
          <a:bodyPr vert="horz" lIns="91440" tIns="0" rIns="91440" bIns="0" rtlCol="0" anchor="ctr"/>
          <a:lstStyle>
            <a:defPPr>
              <a:defRPr lang="de-DE"/>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Info-Veranstaltung Pastoraler Raum – St. Liudger | 25. Januar 2025</a:t>
            </a:r>
          </a:p>
        </p:txBody>
      </p:sp>
      <p:pic>
        <p:nvPicPr>
          <p:cNvPr id="9" name="Grafik 8">
            <a:extLst>
              <a:ext uri="{FF2B5EF4-FFF2-40B4-BE49-F238E27FC236}">
                <a16:creationId xmlns:a16="http://schemas.microsoft.com/office/drawing/2014/main" id="{BBD91448-3D96-4EEF-8048-B9EFB3886706}"/>
              </a:ext>
            </a:extLst>
          </p:cNvPr>
          <p:cNvPicPr>
            <a:picLocks noChangeAspect="1"/>
          </p:cNvPicPr>
          <p:nvPr userDrawn="1"/>
        </p:nvPicPr>
        <p:blipFill>
          <a:blip r:embed="rId7"/>
          <a:stretch>
            <a:fillRect/>
          </a:stretch>
        </p:blipFill>
        <p:spPr>
          <a:xfrm>
            <a:off x="9558141" y="5476306"/>
            <a:ext cx="2380646" cy="1145138"/>
          </a:xfrm>
          <a:prstGeom prst="rect">
            <a:avLst/>
          </a:prstGeom>
        </p:spPr>
      </p:pic>
    </p:spTree>
    <p:extLst>
      <p:ext uri="{BB962C8B-B14F-4D97-AF65-F5344CB8AC3E}">
        <p14:creationId xmlns:p14="http://schemas.microsoft.com/office/powerpoint/2010/main" val="335387847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62" r:id="rId4"/>
    <p:sldLayoutId id="2147483663" r:id="rId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3600" b="1" i="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4520" userDrawn="1">
          <p15:clr>
            <a:srgbClr val="F26B43"/>
          </p15:clr>
        </p15:guide>
        <p15:guide id="3" pos="279" userDrawn="1">
          <p15:clr>
            <a:srgbClr val="F26B43"/>
          </p15:clr>
        </p15:guide>
        <p15:guide id="4" pos="7401" userDrawn="1">
          <p15:clr>
            <a:srgbClr val="F26B43"/>
          </p15:clr>
        </p15:guide>
        <p15:guide id="5" orient="horz" pos="4042" userDrawn="1">
          <p15:clr>
            <a:srgbClr val="F26B43"/>
          </p15:clr>
        </p15:guide>
        <p15:guide id="6" orient="horz" pos="618" userDrawn="1">
          <p15:clr>
            <a:srgbClr val="F26B43"/>
          </p15:clr>
        </p15:guide>
        <p15:guide id="7" orient="horz" pos="278" userDrawn="1">
          <p15:clr>
            <a:srgbClr val="F26B43"/>
          </p15:clr>
        </p15:guide>
        <p15:guide id="8" pos="4747" userDrawn="1">
          <p15:clr>
            <a:srgbClr val="F26B43"/>
          </p15:clr>
        </p15:guide>
        <p15:guide id="9" orient="horz" pos="3550" userDrawn="1">
          <p15:clr>
            <a:srgbClr val="F26B43"/>
          </p15:clr>
        </p15:guide>
        <p15:guide id="10" orient="horz" pos="3429" userDrawn="1">
          <p15:clr>
            <a:srgbClr val="F26B43"/>
          </p15:clr>
        </p15:guide>
        <p15:guide id="11" pos="89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4">
            <a:extLst>
              <a:ext uri="{FF2B5EF4-FFF2-40B4-BE49-F238E27FC236}">
                <a16:creationId xmlns:a16="http://schemas.microsoft.com/office/drawing/2014/main" id="{1FFFA6CC-2BB9-944C-B2E3-431CF8489D8C}"/>
              </a:ext>
            </a:extLst>
          </p:cNvPr>
          <p:cNvSpPr>
            <a:spLocks noGrp="1"/>
          </p:cNvSpPr>
          <p:nvPr>
            <p:ph type="subTitle" idx="1"/>
          </p:nvPr>
        </p:nvSpPr>
        <p:spPr>
          <a:xfrm>
            <a:off x="1435099" y="2843684"/>
            <a:ext cx="10262531" cy="2547551"/>
          </a:xfrm>
        </p:spPr>
        <p:txBody>
          <a:bodyPr vert="horz" lIns="0" tIns="45720" rIns="0" bIns="45720" rtlCol="0" anchor="t">
            <a:normAutofit/>
          </a:bodyPr>
          <a:lstStyle/>
          <a:p>
            <a:r>
              <a:rPr lang="de-DE" sz="4400" b="1" u="sng" dirty="0"/>
              <a:t>Die Pastoralen Räume</a:t>
            </a:r>
            <a:endParaRPr lang="de-DE" sz="4400" u="sng" dirty="0"/>
          </a:p>
          <a:p>
            <a:r>
              <a:rPr lang="de-DE" dirty="0"/>
              <a:t>Aktueller Stand &amp; erste Schritte</a:t>
            </a:r>
            <a:endParaRPr lang="de-DE" sz="2800" dirty="0"/>
          </a:p>
          <a:p>
            <a:endParaRPr lang="en-US" dirty="0"/>
          </a:p>
        </p:txBody>
      </p:sp>
    </p:spTree>
    <p:extLst>
      <p:ext uri="{BB962C8B-B14F-4D97-AF65-F5344CB8AC3E}">
        <p14:creationId xmlns:p14="http://schemas.microsoft.com/office/powerpoint/2010/main" val="356837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BEEA9-B6E1-D1F9-7692-BD4F2FD10423}"/>
            </a:ext>
          </a:extLst>
        </p:cNvPr>
        <p:cNvGrpSpPr/>
        <p:nvPr/>
      </p:nvGrpSpPr>
      <p:grpSpPr>
        <a:xfrm>
          <a:off x="0" y="0"/>
          <a:ext cx="0" cy="0"/>
          <a:chOff x="0" y="0"/>
          <a:chExt cx="0" cy="0"/>
        </a:xfrm>
      </p:grpSpPr>
      <p:sp>
        <p:nvSpPr>
          <p:cNvPr id="3" name="Textplatzhalter 3">
            <a:extLst>
              <a:ext uri="{FF2B5EF4-FFF2-40B4-BE49-F238E27FC236}">
                <a16:creationId xmlns:a16="http://schemas.microsoft.com/office/drawing/2014/main" id="{0A5441CE-202E-726F-8C80-96B4A9E0210E}"/>
              </a:ext>
            </a:extLst>
          </p:cNvPr>
          <p:cNvSpPr txBox="1">
            <a:spLocks/>
          </p:cNvSpPr>
          <p:nvPr/>
        </p:nvSpPr>
        <p:spPr>
          <a:xfrm>
            <a:off x="1038078" y="1255305"/>
            <a:ext cx="9854151" cy="4170937"/>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000"/>
              </a:spcBef>
              <a:buFontTx/>
              <a:buBlip>
                <a:blip r:embed="rId2"/>
              </a:buBlip>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de-DE" sz="3000" dirty="0">
                <a:solidFill>
                  <a:schemeClr val="bg1"/>
                </a:solidFill>
              </a:rPr>
              <a:t>Wir müssen überlegen, ob es eine (oder mehrere?) Personen aus unserer Pfarrei gibt, die im Leitungsteam mitarbeiten wollen.</a:t>
            </a:r>
          </a:p>
          <a:p>
            <a:pPr>
              <a:buFont typeface="Arial" panose="020B0604020202020204" pitchFamily="34" charset="0"/>
              <a:buChar char="•"/>
            </a:pPr>
            <a:r>
              <a:rPr lang="de-DE" sz="3000" dirty="0">
                <a:solidFill>
                  <a:schemeClr val="bg1"/>
                </a:solidFill>
              </a:rPr>
              <a:t>Wir müssen / können bei allen Aufgaben und Projekten überlegen, ob es sinnvoll ist, diese auf den Pastoralen Raum auszuweiten oder mit anderen Pfarreien zu kooperieren.</a:t>
            </a:r>
          </a:p>
          <a:p>
            <a:pPr>
              <a:buFont typeface="Arial" panose="020B0604020202020204" pitchFamily="34" charset="0"/>
              <a:buChar char="•"/>
            </a:pPr>
            <a:r>
              <a:rPr lang="de-DE" sz="3000" dirty="0">
                <a:solidFill>
                  <a:schemeClr val="bg1"/>
                </a:solidFill>
              </a:rPr>
              <a:t>Seelsorge-Personal was geht, wird nicht (1:1) ersetzt.</a:t>
            </a:r>
          </a:p>
          <a:p>
            <a:pPr>
              <a:buFont typeface="Arial" panose="020B0604020202020204" pitchFamily="34" charset="0"/>
              <a:buChar char="•"/>
            </a:pPr>
            <a:endParaRPr lang="de-DE" sz="3000" dirty="0">
              <a:solidFill>
                <a:schemeClr val="bg1"/>
              </a:solidFill>
            </a:endParaRPr>
          </a:p>
        </p:txBody>
      </p:sp>
      <p:sp>
        <p:nvSpPr>
          <p:cNvPr id="8" name="Textplatzhalter 3">
            <a:extLst>
              <a:ext uri="{FF2B5EF4-FFF2-40B4-BE49-F238E27FC236}">
                <a16:creationId xmlns:a16="http://schemas.microsoft.com/office/drawing/2014/main" id="{40E9C710-C91F-B88F-0D95-1A1D5BC68331}"/>
              </a:ext>
            </a:extLst>
          </p:cNvPr>
          <p:cNvSpPr txBox="1">
            <a:spLocks/>
          </p:cNvSpPr>
          <p:nvPr/>
        </p:nvSpPr>
        <p:spPr>
          <a:xfrm>
            <a:off x="2754830" y="1858963"/>
            <a:ext cx="9192780" cy="29622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dirty="0"/>
          </a:p>
        </p:txBody>
      </p:sp>
      <p:sp>
        <p:nvSpPr>
          <p:cNvPr id="12" name="Titel 1">
            <a:extLst>
              <a:ext uri="{FF2B5EF4-FFF2-40B4-BE49-F238E27FC236}">
                <a16:creationId xmlns:a16="http://schemas.microsoft.com/office/drawing/2014/main" id="{BF4E8CD1-5445-0F6B-19DB-D57218D2A249}"/>
              </a:ext>
            </a:extLst>
          </p:cNvPr>
          <p:cNvSpPr txBox="1">
            <a:spLocks/>
          </p:cNvSpPr>
          <p:nvPr/>
        </p:nvSpPr>
        <p:spPr>
          <a:xfrm>
            <a:off x="595313" y="525074"/>
            <a:ext cx="11329200" cy="60840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200" b="1" i="0" kern="1200" cap="all" baseline="0">
                <a:solidFill>
                  <a:srgbClr val="FF0000"/>
                </a:solidFill>
                <a:latin typeface="+mj-lt"/>
                <a:ea typeface="+mj-ea"/>
                <a:cs typeface="+mj-cs"/>
              </a:defRPr>
            </a:lvl1pPr>
          </a:lstStyle>
          <a:p>
            <a:r>
              <a:rPr lang="de-DE" sz="3200" dirty="0">
                <a:effectLst/>
                <a:latin typeface="Calibri" panose="020F0502020204030204" pitchFamily="34" charset="0"/>
                <a:ea typeface="Calibri" panose="020F0502020204030204" pitchFamily="34" charset="0"/>
              </a:rPr>
              <a:t>Was bedeutet das alles für Uns - kurzfristig?</a:t>
            </a:r>
            <a:endParaRPr lang="de-DE" dirty="0"/>
          </a:p>
        </p:txBody>
      </p:sp>
    </p:spTree>
    <p:extLst>
      <p:ext uri="{BB962C8B-B14F-4D97-AF65-F5344CB8AC3E}">
        <p14:creationId xmlns:p14="http://schemas.microsoft.com/office/powerpoint/2010/main" val="26481808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3B3FE-99D9-EB85-080B-7D7FDFB68B8C}"/>
            </a:ext>
          </a:extLst>
        </p:cNvPr>
        <p:cNvGrpSpPr/>
        <p:nvPr/>
      </p:nvGrpSpPr>
      <p:grpSpPr>
        <a:xfrm>
          <a:off x="0" y="0"/>
          <a:ext cx="0" cy="0"/>
          <a:chOff x="0" y="0"/>
          <a:chExt cx="0" cy="0"/>
        </a:xfrm>
      </p:grpSpPr>
      <p:sp>
        <p:nvSpPr>
          <p:cNvPr id="3" name="Textplatzhalter 3">
            <a:extLst>
              <a:ext uri="{FF2B5EF4-FFF2-40B4-BE49-F238E27FC236}">
                <a16:creationId xmlns:a16="http://schemas.microsoft.com/office/drawing/2014/main" id="{D7BC8F19-C123-F7EB-833B-22782325DBAA}"/>
              </a:ext>
            </a:extLst>
          </p:cNvPr>
          <p:cNvSpPr txBox="1">
            <a:spLocks/>
          </p:cNvSpPr>
          <p:nvPr/>
        </p:nvSpPr>
        <p:spPr>
          <a:xfrm>
            <a:off x="1038078" y="1255305"/>
            <a:ext cx="9854151" cy="3879403"/>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000"/>
              </a:spcBef>
              <a:buFontTx/>
              <a:buBlip>
                <a:blip r:embed="rId2"/>
              </a:buBlip>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de-DE" sz="3000" dirty="0">
                <a:solidFill>
                  <a:schemeClr val="bg1"/>
                </a:solidFill>
              </a:rPr>
              <a:t>Abschied vom Vollsortimenter – es wird nicht mehr jede Pfarrei alles machen können.</a:t>
            </a:r>
          </a:p>
          <a:p>
            <a:pPr>
              <a:buFont typeface="Arial" panose="020B0604020202020204" pitchFamily="34" charset="0"/>
              <a:buChar char="•"/>
            </a:pPr>
            <a:r>
              <a:rPr lang="de-DE" sz="3000" dirty="0">
                <a:solidFill>
                  <a:schemeClr val="bg1"/>
                </a:solidFill>
              </a:rPr>
              <a:t>Veränderungen wird es insbesondere bei Personalveränderungen geben.</a:t>
            </a:r>
          </a:p>
          <a:p>
            <a:pPr>
              <a:buFont typeface="Arial" panose="020B0604020202020204" pitchFamily="34" charset="0"/>
              <a:buChar char="•"/>
            </a:pPr>
            <a:r>
              <a:rPr lang="de-DE" sz="3000" dirty="0">
                <a:solidFill>
                  <a:schemeClr val="bg1"/>
                </a:solidFill>
              </a:rPr>
              <a:t>Der Einsatz des Seelsorgepersonals geschieht im Pastoralen Raum. D.h.: Selbst wenn aus unserem Team niemand geht, aber dafür in anderen Pfarreien des Pastoralen Raums, wird dies für uns Konsequenzen haben.</a:t>
            </a:r>
          </a:p>
        </p:txBody>
      </p:sp>
      <p:sp>
        <p:nvSpPr>
          <p:cNvPr id="8" name="Textplatzhalter 3">
            <a:extLst>
              <a:ext uri="{FF2B5EF4-FFF2-40B4-BE49-F238E27FC236}">
                <a16:creationId xmlns:a16="http://schemas.microsoft.com/office/drawing/2014/main" id="{722CDD73-15F2-32C7-3092-F4AA6370930D}"/>
              </a:ext>
            </a:extLst>
          </p:cNvPr>
          <p:cNvSpPr txBox="1">
            <a:spLocks/>
          </p:cNvSpPr>
          <p:nvPr/>
        </p:nvSpPr>
        <p:spPr>
          <a:xfrm>
            <a:off x="2754830" y="1858963"/>
            <a:ext cx="9192780" cy="29622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dirty="0"/>
          </a:p>
        </p:txBody>
      </p:sp>
      <p:sp>
        <p:nvSpPr>
          <p:cNvPr id="12" name="Titel 1">
            <a:extLst>
              <a:ext uri="{FF2B5EF4-FFF2-40B4-BE49-F238E27FC236}">
                <a16:creationId xmlns:a16="http://schemas.microsoft.com/office/drawing/2014/main" id="{D8707486-9C00-444A-FB86-8A16DCEEA5D2}"/>
              </a:ext>
            </a:extLst>
          </p:cNvPr>
          <p:cNvSpPr txBox="1">
            <a:spLocks/>
          </p:cNvSpPr>
          <p:nvPr/>
        </p:nvSpPr>
        <p:spPr>
          <a:xfrm>
            <a:off x="595313" y="525074"/>
            <a:ext cx="11329200" cy="60840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200" b="1" i="0" kern="1200" cap="all" baseline="0">
                <a:solidFill>
                  <a:srgbClr val="FF0000"/>
                </a:solidFill>
                <a:latin typeface="+mj-lt"/>
                <a:ea typeface="+mj-ea"/>
                <a:cs typeface="+mj-cs"/>
              </a:defRPr>
            </a:lvl1pPr>
          </a:lstStyle>
          <a:p>
            <a:r>
              <a:rPr lang="de-DE" sz="3200" dirty="0">
                <a:effectLst/>
                <a:latin typeface="Calibri" panose="020F0502020204030204" pitchFamily="34" charset="0"/>
                <a:ea typeface="Calibri" panose="020F0502020204030204" pitchFamily="34" charset="0"/>
              </a:rPr>
              <a:t>Was bedeutet das alles für Uns - langfristig?</a:t>
            </a:r>
            <a:endParaRPr lang="de-DE" dirty="0"/>
          </a:p>
        </p:txBody>
      </p:sp>
    </p:spTree>
    <p:extLst>
      <p:ext uri="{BB962C8B-B14F-4D97-AF65-F5344CB8AC3E}">
        <p14:creationId xmlns:p14="http://schemas.microsoft.com/office/powerpoint/2010/main" val="1537701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4AB0BB-5382-4ACA-8832-3E64C9FE4FFC}"/>
              </a:ext>
            </a:extLst>
          </p:cNvPr>
          <p:cNvSpPr>
            <a:spLocks noGrp="1"/>
          </p:cNvSpPr>
          <p:nvPr>
            <p:ph type="ctrTitle"/>
          </p:nvPr>
        </p:nvSpPr>
        <p:spPr>
          <a:prstGeom prst="rect">
            <a:avLst/>
          </a:prstGeom>
        </p:spPr>
        <p:txBody>
          <a:bodyPr/>
          <a:lstStyle/>
          <a:p>
            <a:r>
              <a:rPr lang="de-DE" b="1" dirty="0" err="1">
                <a:solidFill>
                  <a:srgbClr val="FF0000"/>
                </a:solidFill>
              </a:rPr>
              <a:t>SITUATIONsanalyse</a:t>
            </a:r>
            <a:r>
              <a:rPr lang="de-DE" b="1" dirty="0">
                <a:solidFill>
                  <a:srgbClr val="FF0000"/>
                </a:solidFill>
              </a:rPr>
              <a:t>: Fakten und Prognosen</a:t>
            </a:r>
          </a:p>
        </p:txBody>
      </p:sp>
      <p:pic>
        <p:nvPicPr>
          <p:cNvPr id="8" name="Grafik 7" descr="Ein Bild, das tragen, darstellend, angezogen enthält.&#10;&#10;Automatisch generierte Beschreibung">
            <a:extLst>
              <a:ext uri="{FF2B5EF4-FFF2-40B4-BE49-F238E27FC236}">
                <a16:creationId xmlns:a16="http://schemas.microsoft.com/office/drawing/2014/main" id="{BD0966CC-2059-4B2D-A739-8FF56E36167E}"/>
              </a:ext>
            </a:extLst>
          </p:cNvPr>
          <p:cNvPicPr>
            <a:picLocks noChangeAspect="1"/>
          </p:cNvPicPr>
          <p:nvPr/>
        </p:nvPicPr>
        <p:blipFill rotWithShape="1">
          <a:blip r:embed="rId3"/>
          <a:srcRect l="-1" t="51355" r="-4433"/>
          <a:stretch/>
        </p:blipFill>
        <p:spPr>
          <a:xfrm>
            <a:off x="8282234" y="1203489"/>
            <a:ext cx="3007656" cy="933982"/>
          </a:xfrm>
          <a:prstGeom prst="rect">
            <a:avLst/>
          </a:prstGeom>
        </p:spPr>
      </p:pic>
      <p:pic>
        <p:nvPicPr>
          <p:cNvPr id="13" name="Grafik 12" descr="Ein Bild, das tragen, darstellend, angezogen enthält.&#10;&#10;Automatisch generierte Beschreibung">
            <a:extLst>
              <a:ext uri="{FF2B5EF4-FFF2-40B4-BE49-F238E27FC236}">
                <a16:creationId xmlns:a16="http://schemas.microsoft.com/office/drawing/2014/main" id="{96FB0111-541A-4AA5-B420-E980BC64FEC1}"/>
              </a:ext>
            </a:extLst>
          </p:cNvPr>
          <p:cNvPicPr>
            <a:picLocks noChangeAspect="1"/>
          </p:cNvPicPr>
          <p:nvPr/>
        </p:nvPicPr>
        <p:blipFill rotWithShape="1">
          <a:blip r:embed="rId3"/>
          <a:srcRect t="43458"/>
          <a:stretch/>
        </p:blipFill>
        <p:spPr>
          <a:xfrm>
            <a:off x="1461493" y="926691"/>
            <a:ext cx="2880000" cy="1085610"/>
          </a:xfrm>
          <a:prstGeom prst="rect">
            <a:avLst/>
          </a:prstGeom>
        </p:spPr>
      </p:pic>
      <p:pic>
        <p:nvPicPr>
          <p:cNvPr id="23" name="Grafik 22">
            <a:extLst>
              <a:ext uri="{FF2B5EF4-FFF2-40B4-BE49-F238E27FC236}">
                <a16:creationId xmlns:a16="http://schemas.microsoft.com/office/drawing/2014/main" id="{C727E3A6-7D1A-4A22-AA60-FC29C48F7612}"/>
              </a:ext>
            </a:extLst>
          </p:cNvPr>
          <p:cNvPicPr>
            <a:picLocks noChangeAspect="1"/>
          </p:cNvPicPr>
          <p:nvPr/>
        </p:nvPicPr>
        <p:blipFill>
          <a:blip r:embed="rId4"/>
          <a:stretch>
            <a:fillRect/>
          </a:stretch>
        </p:blipFill>
        <p:spPr>
          <a:xfrm>
            <a:off x="1467285" y="2640566"/>
            <a:ext cx="1080000" cy="1080000"/>
          </a:xfrm>
          <a:prstGeom prst="rect">
            <a:avLst/>
          </a:prstGeom>
        </p:spPr>
      </p:pic>
      <p:pic>
        <p:nvPicPr>
          <p:cNvPr id="24" name="Grafik 23">
            <a:extLst>
              <a:ext uri="{FF2B5EF4-FFF2-40B4-BE49-F238E27FC236}">
                <a16:creationId xmlns:a16="http://schemas.microsoft.com/office/drawing/2014/main" id="{494A3AF9-5DEC-4455-9A4A-3D06918636F6}"/>
              </a:ext>
            </a:extLst>
          </p:cNvPr>
          <p:cNvPicPr>
            <a:picLocks noChangeAspect="1"/>
          </p:cNvPicPr>
          <p:nvPr/>
        </p:nvPicPr>
        <p:blipFill>
          <a:blip r:embed="rId4"/>
          <a:stretch>
            <a:fillRect/>
          </a:stretch>
        </p:blipFill>
        <p:spPr>
          <a:xfrm>
            <a:off x="2699685" y="2657817"/>
            <a:ext cx="1080000" cy="1080000"/>
          </a:xfrm>
          <a:prstGeom prst="rect">
            <a:avLst/>
          </a:prstGeom>
        </p:spPr>
      </p:pic>
      <p:pic>
        <p:nvPicPr>
          <p:cNvPr id="25" name="Grafik 24">
            <a:extLst>
              <a:ext uri="{FF2B5EF4-FFF2-40B4-BE49-F238E27FC236}">
                <a16:creationId xmlns:a16="http://schemas.microsoft.com/office/drawing/2014/main" id="{47CAB4C4-9F9E-4649-AFA7-24170CD6B410}"/>
              </a:ext>
            </a:extLst>
          </p:cNvPr>
          <p:cNvPicPr>
            <a:picLocks noChangeAspect="1"/>
          </p:cNvPicPr>
          <p:nvPr/>
        </p:nvPicPr>
        <p:blipFill>
          <a:blip r:embed="rId4"/>
          <a:stretch>
            <a:fillRect/>
          </a:stretch>
        </p:blipFill>
        <p:spPr>
          <a:xfrm>
            <a:off x="3893941" y="2657817"/>
            <a:ext cx="1080000" cy="1080000"/>
          </a:xfrm>
          <a:prstGeom prst="rect">
            <a:avLst/>
          </a:prstGeom>
        </p:spPr>
      </p:pic>
      <p:pic>
        <p:nvPicPr>
          <p:cNvPr id="26" name="Grafik 25">
            <a:extLst>
              <a:ext uri="{FF2B5EF4-FFF2-40B4-BE49-F238E27FC236}">
                <a16:creationId xmlns:a16="http://schemas.microsoft.com/office/drawing/2014/main" id="{2172CA9C-B4F4-456C-B7FC-1BC0F8742834}"/>
              </a:ext>
            </a:extLst>
          </p:cNvPr>
          <p:cNvPicPr>
            <a:picLocks noChangeAspect="1"/>
          </p:cNvPicPr>
          <p:nvPr/>
        </p:nvPicPr>
        <p:blipFill>
          <a:blip r:embed="rId4"/>
          <a:stretch>
            <a:fillRect/>
          </a:stretch>
        </p:blipFill>
        <p:spPr>
          <a:xfrm>
            <a:off x="8659492" y="2640566"/>
            <a:ext cx="1080000" cy="1080000"/>
          </a:xfrm>
          <a:prstGeom prst="rect">
            <a:avLst/>
          </a:prstGeom>
        </p:spPr>
      </p:pic>
      <p:pic>
        <p:nvPicPr>
          <p:cNvPr id="27" name="Grafik 26">
            <a:extLst>
              <a:ext uri="{FF2B5EF4-FFF2-40B4-BE49-F238E27FC236}">
                <a16:creationId xmlns:a16="http://schemas.microsoft.com/office/drawing/2014/main" id="{F09297A6-7508-43AE-87A3-FF2B3FDC5DCA}"/>
              </a:ext>
            </a:extLst>
          </p:cNvPr>
          <p:cNvPicPr>
            <a:picLocks noChangeAspect="1"/>
          </p:cNvPicPr>
          <p:nvPr/>
        </p:nvPicPr>
        <p:blipFill>
          <a:blip r:embed="rId4"/>
          <a:stretch>
            <a:fillRect/>
          </a:stretch>
        </p:blipFill>
        <p:spPr>
          <a:xfrm>
            <a:off x="5082385" y="2657817"/>
            <a:ext cx="1080000" cy="1080000"/>
          </a:xfrm>
          <a:prstGeom prst="rect">
            <a:avLst/>
          </a:prstGeom>
        </p:spPr>
      </p:pic>
      <p:pic>
        <p:nvPicPr>
          <p:cNvPr id="28" name="Grafik 27">
            <a:extLst>
              <a:ext uri="{FF2B5EF4-FFF2-40B4-BE49-F238E27FC236}">
                <a16:creationId xmlns:a16="http://schemas.microsoft.com/office/drawing/2014/main" id="{479832D4-DCCE-476A-B4B0-B613900CBBD7}"/>
              </a:ext>
            </a:extLst>
          </p:cNvPr>
          <p:cNvPicPr>
            <a:picLocks noChangeAspect="1"/>
          </p:cNvPicPr>
          <p:nvPr/>
        </p:nvPicPr>
        <p:blipFill>
          <a:blip r:embed="rId4"/>
          <a:stretch>
            <a:fillRect/>
          </a:stretch>
        </p:blipFill>
        <p:spPr>
          <a:xfrm>
            <a:off x="9933113" y="2640566"/>
            <a:ext cx="1080000" cy="1080000"/>
          </a:xfrm>
          <a:prstGeom prst="rect">
            <a:avLst/>
          </a:prstGeom>
        </p:spPr>
      </p:pic>
      <p:pic>
        <p:nvPicPr>
          <p:cNvPr id="30" name="Grafik 29" descr="Ein Bild, das Text, Raum, Spielhaus, Szene enthält.&#10;&#10;Automatisch generierte Beschreibung">
            <a:extLst>
              <a:ext uri="{FF2B5EF4-FFF2-40B4-BE49-F238E27FC236}">
                <a16:creationId xmlns:a16="http://schemas.microsoft.com/office/drawing/2014/main" id="{04FE754B-10D3-4DD2-A35E-22142923DED6}"/>
              </a:ext>
            </a:extLst>
          </p:cNvPr>
          <p:cNvPicPr>
            <a:picLocks noChangeAspect="1"/>
          </p:cNvPicPr>
          <p:nvPr/>
        </p:nvPicPr>
        <p:blipFill>
          <a:blip r:embed="rId5"/>
          <a:stretch>
            <a:fillRect/>
          </a:stretch>
        </p:blipFill>
        <p:spPr>
          <a:xfrm>
            <a:off x="4092594" y="4021389"/>
            <a:ext cx="1304151" cy="1080000"/>
          </a:xfrm>
          <a:prstGeom prst="rect">
            <a:avLst/>
          </a:prstGeom>
        </p:spPr>
      </p:pic>
      <p:pic>
        <p:nvPicPr>
          <p:cNvPr id="31" name="Grafik 30" descr="Ein Bild, das Text, Raum, Spielhaus, Szene enthält.&#10;&#10;Automatisch generierte Beschreibung">
            <a:extLst>
              <a:ext uri="{FF2B5EF4-FFF2-40B4-BE49-F238E27FC236}">
                <a16:creationId xmlns:a16="http://schemas.microsoft.com/office/drawing/2014/main" id="{7630C5A6-D620-4BAB-994F-D330413E73EC}"/>
              </a:ext>
            </a:extLst>
          </p:cNvPr>
          <p:cNvPicPr>
            <a:picLocks noChangeAspect="1"/>
          </p:cNvPicPr>
          <p:nvPr/>
        </p:nvPicPr>
        <p:blipFill rotWithShape="1">
          <a:blip r:embed="rId5"/>
          <a:srcRect l="1" r="62441"/>
          <a:stretch/>
        </p:blipFill>
        <p:spPr>
          <a:xfrm>
            <a:off x="3646301" y="4021389"/>
            <a:ext cx="489812" cy="1080000"/>
          </a:xfrm>
          <a:prstGeom prst="rect">
            <a:avLst/>
          </a:prstGeom>
        </p:spPr>
      </p:pic>
      <p:pic>
        <p:nvPicPr>
          <p:cNvPr id="32" name="Grafik 31" descr="Ein Bild, das Text, Raum, Spielhaus, Szene enthält.&#10;&#10;Automatisch generierte Beschreibung">
            <a:extLst>
              <a:ext uri="{FF2B5EF4-FFF2-40B4-BE49-F238E27FC236}">
                <a16:creationId xmlns:a16="http://schemas.microsoft.com/office/drawing/2014/main" id="{6CE013A8-3207-4608-8C95-86918B1B71A8}"/>
              </a:ext>
            </a:extLst>
          </p:cNvPr>
          <p:cNvPicPr>
            <a:picLocks noChangeAspect="1"/>
          </p:cNvPicPr>
          <p:nvPr/>
        </p:nvPicPr>
        <p:blipFill rotWithShape="1">
          <a:blip r:embed="rId5"/>
          <a:srcRect l="1" r="62441"/>
          <a:stretch/>
        </p:blipFill>
        <p:spPr>
          <a:xfrm>
            <a:off x="3212172" y="4021389"/>
            <a:ext cx="489812" cy="1080000"/>
          </a:xfrm>
          <a:prstGeom prst="rect">
            <a:avLst/>
          </a:prstGeom>
        </p:spPr>
      </p:pic>
      <p:pic>
        <p:nvPicPr>
          <p:cNvPr id="33" name="Grafik 32" descr="Ein Bild, das Text, Raum, Spielhaus, Szene enthält.&#10;&#10;Automatisch generierte Beschreibung">
            <a:extLst>
              <a:ext uri="{FF2B5EF4-FFF2-40B4-BE49-F238E27FC236}">
                <a16:creationId xmlns:a16="http://schemas.microsoft.com/office/drawing/2014/main" id="{CE86FD69-D4ED-4092-B2DC-596ED87E0A99}"/>
              </a:ext>
            </a:extLst>
          </p:cNvPr>
          <p:cNvPicPr>
            <a:picLocks noChangeAspect="1"/>
          </p:cNvPicPr>
          <p:nvPr/>
        </p:nvPicPr>
        <p:blipFill rotWithShape="1">
          <a:blip r:embed="rId5"/>
          <a:srcRect l="1" r="62441"/>
          <a:stretch/>
        </p:blipFill>
        <p:spPr>
          <a:xfrm>
            <a:off x="2771961" y="4021389"/>
            <a:ext cx="489812" cy="1080000"/>
          </a:xfrm>
          <a:prstGeom prst="rect">
            <a:avLst/>
          </a:prstGeom>
        </p:spPr>
      </p:pic>
      <p:pic>
        <p:nvPicPr>
          <p:cNvPr id="34" name="Grafik 33" descr="Ein Bild, das Text, Raum, Spielhaus, Szene enthält.&#10;&#10;Automatisch generierte Beschreibung">
            <a:extLst>
              <a:ext uri="{FF2B5EF4-FFF2-40B4-BE49-F238E27FC236}">
                <a16:creationId xmlns:a16="http://schemas.microsoft.com/office/drawing/2014/main" id="{1D9EB1C3-7996-4FB6-A5E6-89F5868134C1}"/>
              </a:ext>
            </a:extLst>
          </p:cNvPr>
          <p:cNvPicPr>
            <a:picLocks noChangeAspect="1"/>
          </p:cNvPicPr>
          <p:nvPr/>
        </p:nvPicPr>
        <p:blipFill rotWithShape="1">
          <a:blip r:embed="rId5"/>
          <a:srcRect l="1" r="62441"/>
          <a:stretch/>
        </p:blipFill>
        <p:spPr>
          <a:xfrm>
            <a:off x="2335833" y="4021389"/>
            <a:ext cx="489812" cy="1080000"/>
          </a:xfrm>
          <a:prstGeom prst="rect">
            <a:avLst/>
          </a:prstGeom>
        </p:spPr>
      </p:pic>
      <p:pic>
        <p:nvPicPr>
          <p:cNvPr id="35" name="Grafik 34" descr="Ein Bild, das Text, Raum, Spielhaus, Szene enthält.&#10;&#10;Automatisch generierte Beschreibung">
            <a:extLst>
              <a:ext uri="{FF2B5EF4-FFF2-40B4-BE49-F238E27FC236}">
                <a16:creationId xmlns:a16="http://schemas.microsoft.com/office/drawing/2014/main" id="{9C3A3B00-45FB-4E5D-8061-883037667483}"/>
              </a:ext>
            </a:extLst>
          </p:cNvPr>
          <p:cNvPicPr>
            <a:picLocks noChangeAspect="1"/>
          </p:cNvPicPr>
          <p:nvPr/>
        </p:nvPicPr>
        <p:blipFill rotWithShape="1">
          <a:blip r:embed="rId5"/>
          <a:srcRect l="1" r="62441"/>
          <a:stretch/>
        </p:blipFill>
        <p:spPr>
          <a:xfrm>
            <a:off x="1901704" y="4021389"/>
            <a:ext cx="489812" cy="1080000"/>
          </a:xfrm>
          <a:prstGeom prst="rect">
            <a:avLst/>
          </a:prstGeom>
        </p:spPr>
      </p:pic>
      <p:pic>
        <p:nvPicPr>
          <p:cNvPr id="36" name="Grafik 35" descr="Ein Bild, das Text, Raum, Spielhaus, Szene enthält.&#10;&#10;Automatisch generierte Beschreibung">
            <a:extLst>
              <a:ext uri="{FF2B5EF4-FFF2-40B4-BE49-F238E27FC236}">
                <a16:creationId xmlns:a16="http://schemas.microsoft.com/office/drawing/2014/main" id="{EE03AFE6-6C8D-4E6C-9BD7-63B7C44F4F40}"/>
              </a:ext>
            </a:extLst>
          </p:cNvPr>
          <p:cNvPicPr>
            <a:picLocks noChangeAspect="1"/>
          </p:cNvPicPr>
          <p:nvPr/>
        </p:nvPicPr>
        <p:blipFill rotWithShape="1">
          <a:blip r:embed="rId5"/>
          <a:srcRect l="1" r="62441"/>
          <a:stretch/>
        </p:blipFill>
        <p:spPr>
          <a:xfrm>
            <a:off x="1461493" y="4021389"/>
            <a:ext cx="489812" cy="1080000"/>
          </a:xfrm>
          <a:prstGeom prst="rect">
            <a:avLst/>
          </a:prstGeom>
        </p:spPr>
      </p:pic>
      <p:pic>
        <p:nvPicPr>
          <p:cNvPr id="39" name="Grafik 38" descr="Ein Bild, das Text, Raum, Spielhaus, Szene enthält.&#10;&#10;Automatisch generierte Beschreibung">
            <a:extLst>
              <a:ext uri="{FF2B5EF4-FFF2-40B4-BE49-F238E27FC236}">
                <a16:creationId xmlns:a16="http://schemas.microsoft.com/office/drawing/2014/main" id="{3C38C322-DBDB-4F6F-BAE1-1A1076E7CC88}"/>
              </a:ext>
            </a:extLst>
          </p:cNvPr>
          <p:cNvPicPr>
            <a:picLocks noChangeAspect="1"/>
          </p:cNvPicPr>
          <p:nvPr/>
        </p:nvPicPr>
        <p:blipFill>
          <a:blip r:embed="rId5"/>
          <a:stretch>
            <a:fillRect/>
          </a:stretch>
        </p:blipFill>
        <p:spPr>
          <a:xfrm>
            <a:off x="9441601" y="4021389"/>
            <a:ext cx="1304151" cy="1080000"/>
          </a:xfrm>
          <a:prstGeom prst="rect">
            <a:avLst/>
          </a:prstGeom>
        </p:spPr>
      </p:pic>
      <p:pic>
        <p:nvPicPr>
          <p:cNvPr id="40" name="Grafik 39" descr="Ein Bild, das Text, Raum, Spielhaus, Szene enthält.&#10;&#10;Automatisch generierte Beschreibung">
            <a:extLst>
              <a:ext uri="{FF2B5EF4-FFF2-40B4-BE49-F238E27FC236}">
                <a16:creationId xmlns:a16="http://schemas.microsoft.com/office/drawing/2014/main" id="{0AE1157B-CEAA-4161-A9FA-E55663E647BA}"/>
              </a:ext>
            </a:extLst>
          </p:cNvPr>
          <p:cNvPicPr>
            <a:picLocks noChangeAspect="1"/>
          </p:cNvPicPr>
          <p:nvPr/>
        </p:nvPicPr>
        <p:blipFill rotWithShape="1">
          <a:blip r:embed="rId5"/>
          <a:srcRect l="1" r="62441"/>
          <a:stretch/>
        </p:blipFill>
        <p:spPr>
          <a:xfrm>
            <a:off x="8995308" y="4021389"/>
            <a:ext cx="489812" cy="1080000"/>
          </a:xfrm>
          <a:prstGeom prst="rect">
            <a:avLst/>
          </a:prstGeom>
        </p:spPr>
      </p:pic>
      <p:sp>
        <p:nvSpPr>
          <p:cNvPr id="41" name="Pfeil: nach rechts 40">
            <a:extLst>
              <a:ext uri="{FF2B5EF4-FFF2-40B4-BE49-F238E27FC236}">
                <a16:creationId xmlns:a16="http://schemas.microsoft.com/office/drawing/2014/main" id="{885EB2CE-77E6-4788-A053-899266B14D8A}"/>
              </a:ext>
            </a:extLst>
          </p:cNvPr>
          <p:cNvSpPr/>
          <p:nvPr/>
        </p:nvSpPr>
        <p:spPr>
          <a:xfrm>
            <a:off x="6648237" y="1828800"/>
            <a:ext cx="1633997" cy="3272589"/>
          </a:xfrm>
          <a:prstGeom prst="rightArrow">
            <a:avLst/>
          </a:prstGeom>
          <a:solidFill>
            <a:schemeClr val="bg1">
              <a:lumMod val="5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DE" sz="2200" b="1" dirty="0">
                <a:ln w="0"/>
                <a:solidFill>
                  <a:schemeClr val="tx1"/>
                </a:solidFill>
                <a:effectLst>
                  <a:outerShdw blurRad="38100" dist="19050" dir="2700000" algn="tl" rotWithShape="0">
                    <a:schemeClr val="dk1">
                      <a:alpha val="40000"/>
                    </a:schemeClr>
                  </a:outerShdw>
                </a:effectLst>
              </a:rPr>
              <a:t>bis 2040</a:t>
            </a:r>
          </a:p>
        </p:txBody>
      </p:sp>
      <p:pic>
        <p:nvPicPr>
          <p:cNvPr id="44" name="Grafik 43" descr="Ein Bild, das tragen, darstellend, angezogen enthält.&#10;&#10;Automatisch generierte Beschreibung">
            <a:extLst>
              <a:ext uri="{FF2B5EF4-FFF2-40B4-BE49-F238E27FC236}">
                <a16:creationId xmlns:a16="http://schemas.microsoft.com/office/drawing/2014/main" id="{FC766962-10B1-406E-8825-8AB82DE947A9}"/>
              </a:ext>
            </a:extLst>
          </p:cNvPr>
          <p:cNvPicPr>
            <a:picLocks noChangeAspect="1"/>
          </p:cNvPicPr>
          <p:nvPr/>
        </p:nvPicPr>
        <p:blipFill rotWithShape="1">
          <a:blip r:embed="rId3"/>
          <a:srcRect t="43458"/>
          <a:stretch/>
        </p:blipFill>
        <p:spPr>
          <a:xfrm flipH="1">
            <a:off x="1622310" y="1229181"/>
            <a:ext cx="2880000" cy="1085610"/>
          </a:xfrm>
          <a:prstGeom prst="rect">
            <a:avLst/>
          </a:prstGeom>
        </p:spPr>
      </p:pic>
    </p:spTree>
    <p:extLst>
      <p:ext uri="{BB962C8B-B14F-4D97-AF65-F5344CB8AC3E}">
        <p14:creationId xmlns:p14="http://schemas.microsoft.com/office/powerpoint/2010/main" val="40160054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DCF58B6-7ADA-953A-BE01-4F04A0B338A2}"/>
              </a:ext>
            </a:extLst>
          </p:cNvPr>
          <p:cNvPicPr>
            <a:picLocks noChangeAspect="1"/>
          </p:cNvPicPr>
          <p:nvPr/>
        </p:nvPicPr>
        <p:blipFill>
          <a:blip r:embed="rId2"/>
          <a:stretch>
            <a:fillRect/>
          </a:stretch>
        </p:blipFill>
        <p:spPr>
          <a:xfrm>
            <a:off x="682421" y="1925116"/>
            <a:ext cx="1857375" cy="18573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platzhalter 3">
            <a:extLst>
              <a:ext uri="{FF2B5EF4-FFF2-40B4-BE49-F238E27FC236}">
                <a16:creationId xmlns:a16="http://schemas.microsoft.com/office/drawing/2014/main" id="{E5D79906-2AB8-F7C3-8189-6031DC71DC86}"/>
              </a:ext>
            </a:extLst>
          </p:cNvPr>
          <p:cNvSpPr txBox="1">
            <a:spLocks/>
          </p:cNvSpPr>
          <p:nvPr/>
        </p:nvSpPr>
        <p:spPr>
          <a:xfrm>
            <a:off x="2846781" y="4233886"/>
            <a:ext cx="9854151" cy="2962275"/>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000"/>
              </a:spcBef>
              <a:buFontTx/>
              <a:buBlip>
                <a:blip r:embed="rId3"/>
              </a:buBlip>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solidFill>
                  <a:schemeClr val="bg1"/>
                </a:solidFill>
              </a:rPr>
              <a:t>Im Bistum Münster haben wir </a:t>
            </a:r>
            <a:r>
              <a:rPr lang="de-DE" sz="3000" i="1" dirty="0">
                <a:solidFill>
                  <a:schemeClr val="bg1"/>
                </a:solidFill>
              </a:rPr>
              <a:t>noch</a:t>
            </a:r>
            <a:r>
              <a:rPr lang="de-DE" sz="3000" dirty="0">
                <a:solidFill>
                  <a:schemeClr val="bg1"/>
                </a:solidFill>
              </a:rPr>
              <a:t> die Ressourcen, um Kirchenentwicklung gemeinsam zu gestalten.</a:t>
            </a:r>
          </a:p>
          <a:p>
            <a:pPr marL="0" indent="0">
              <a:buFontTx/>
              <a:buNone/>
            </a:pPr>
            <a:endParaRPr lang="de-DE" dirty="0"/>
          </a:p>
        </p:txBody>
      </p:sp>
      <p:sp>
        <p:nvSpPr>
          <p:cNvPr id="8" name="Textplatzhalter 3">
            <a:extLst>
              <a:ext uri="{FF2B5EF4-FFF2-40B4-BE49-F238E27FC236}">
                <a16:creationId xmlns:a16="http://schemas.microsoft.com/office/drawing/2014/main" id="{06977AC9-2887-5091-1447-3912CD2A7533}"/>
              </a:ext>
            </a:extLst>
          </p:cNvPr>
          <p:cNvSpPr txBox="1">
            <a:spLocks/>
          </p:cNvSpPr>
          <p:nvPr/>
        </p:nvSpPr>
        <p:spPr>
          <a:xfrm>
            <a:off x="2754830" y="1858963"/>
            <a:ext cx="9192780" cy="29622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solidFill>
                  <a:schemeClr val="bg1"/>
                </a:solidFill>
              </a:rPr>
              <a:t>„Wir müssen die pastoralen Strukturen so gestalten, dass die Verkündigung der Frohen Botschaft unter in Zukunft </a:t>
            </a:r>
            <a:r>
              <a:rPr lang="de-DE" sz="3000" b="1" dirty="0">
                <a:solidFill>
                  <a:schemeClr val="bg1"/>
                </a:solidFill>
              </a:rPr>
              <a:t>deutlich veränderten Rahmenbedingungen </a:t>
            </a:r>
            <a:r>
              <a:rPr lang="de-DE" sz="3000" dirty="0">
                <a:solidFill>
                  <a:schemeClr val="bg1"/>
                </a:solidFill>
              </a:rPr>
              <a:t>weiter gut möglich sein wird.“ Bischof Felix</a:t>
            </a:r>
          </a:p>
          <a:p>
            <a:pPr marL="0" indent="0">
              <a:buFont typeface="Arial" panose="020B0604020202020204" pitchFamily="34" charset="0"/>
              <a:buNone/>
            </a:pPr>
            <a:endParaRPr lang="de-DE" dirty="0"/>
          </a:p>
        </p:txBody>
      </p:sp>
      <p:sp>
        <p:nvSpPr>
          <p:cNvPr id="9" name="Pfeil: nach rechts 8">
            <a:extLst>
              <a:ext uri="{FF2B5EF4-FFF2-40B4-BE49-F238E27FC236}">
                <a16:creationId xmlns:a16="http://schemas.microsoft.com/office/drawing/2014/main" id="{5593995F-F24A-2A5F-87FB-00896E22EF73}"/>
              </a:ext>
            </a:extLst>
          </p:cNvPr>
          <p:cNvSpPr/>
          <p:nvPr/>
        </p:nvSpPr>
        <p:spPr>
          <a:xfrm>
            <a:off x="1409351" y="4352448"/>
            <a:ext cx="1130446" cy="70479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itel 1">
            <a:extLst>
              <a:ext uri="{FF2B5EF4-FFF2-40B4-BE49-F238E27FC236}">
                <a16:creationId xmlns:a16="http://schemas.microsoft.com/office/drawing/2014/main" id="{D9A4064A-E290-8F50-5816-7390212839A6}"/>
              </a:ext>
            </a:extLst>
          </p:cNvPr>
          <p:cNvSpPr txBox="1">
            <a:spLocks/>
          </p:cNvSpPr>
          <p:nvPr/>
        </p:nvSpPr>
        <p:spPr>
          <a:xfrm>
            <a:off x="595313" y="525074"/>
            <a:ext cx="11329200" cy="60840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200" b="1" i="0" kern="1200" cap="all" baseline="0">
                <a:solidFill>
                  <a:srgbClr val="FF0000"/>
                </a:solidFill>
                <a:latin typeface="+mj-lt"/>
                <a:ea typeface="+mj-ea"/>
                <a:cs typeface="+mj-cs"/>
              </a:defRPr>
            </a:lvl1pPr>
          </a:lstStyle>
          <a:p>
            <a:r>
              <a:rPr lang="de-DE" sz="3200" dirty="0">
                <a:effectLst/>
                <a:latin typeface="Calibri" panose="020F0502020204030204" pitchFamily="34" charset="0"/>
                <a:ea typeface="Calibri" panose="020F0502020204030204" pitchFamily="34" charset="0"/>
              </a:rPr>
              <a:t>Basisentscheidung des Prozesses</a:t>
            </a:r>
            <a:endParaRPr lang="de-DE" dirty="0"/>
          </a:p>
        </p:txBody>
      </p:sp>
    </p:spTree>
    <p:extLst>
      <p:ext uri="{BB962C8B-B14F-4D97-AF65-F5344CB8AC3E}">
        <p14:creationId xmlns:p14="http://schemas.microsoft.com/office/powerpoint/2010/main" val="7480277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3">
            <a:extLst>
              <a:ext uri="{FF2B5EF4-FFF2-40B4-BE49-F238E27FC236}">
                <a16:creationId xmlns:a16="http://schemas.microsoft.com/office/drawing/2014/main" id="{E5D79906-2AB8-F7C3-8189-6031DC71DC86}"/>
              </a:ext>
            </a:extLst>
          </p:cNvPr>
          <p:cNvSpPr txBox="1">
            <a:spLocks/>
          </p:cNvSpPr>
          <p:nvPr/>
        </p:nvSpPr>
        <p:spPr>
          <a:xfrm>
            <a:off x="1038078" y="1255305"/>
            <a:ext cx="9854151" cy="3688484"/>
          </a:xfrm>
          <a:prstGeom prst="rect">
            <a:avLst/>
          </a:prstGeom>
        </p:spPr>
        <p:txBody>
          <a:bodyPr vert="horz" lIns="0" tIns="45720" rIns="0" bIns="45720" rtlCol="0">
            <a:normAutofit fontScale="92500"/>
          </a:bodyPr>
          <a:lstStyle>
            <a:lvl1pPr marL="228600" indent="-228600" algn="l" defTabSz="914400" rtl="0" eaLnBrk="1" latinLnBrk="0" hangingPunct="1">
              <a:lnSpc>
                <a:spcPct val="90000"/>
              </a:lnSpc>
              <a:spcBef>
                <a:spcPts val="1000"/>
              </a:spcBef>
              <a:buFontTx/>
              <a:buBlip>
                <a:blip r:embed="rId2"/>
              </a:buBlip>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solidFill>
                  <a:schemeClr val="bg1"/>
                </a:solidFill>
              </a:rPr>
              <a:t>Jede Pfarrei im Bistum Münster gehört zu einem Pastoralen Raum.</a:t>
            </a:r>
          </a:p>
          <a:p>
            <a:pPr marL="0" indent="0">
              <a:buNone/>
            </a:pPr>
            <a:r>
              <a:rPr lang="de-DE" sz="3000" dirty="0">
                <a:solidFill>
                  <a:schemeClr val="bg1"/>
                </a:solidFill>
              </a:rPr>
              <a:t>Unsere Gremien haben mehrheitlich entschieden, dass wir uns dem Pastoralen Raum Münster-Mitte anschließen, zu diesem gehören:</a:t>
            </a:r>
          </a:p>
          <a:p>
            <a:pPr lvl="1"/>
            <a:r>
              <a:rPr lang="de-DE" sz="2600" dirty="0">
                <a:solidFill>
                  <a:schemeClr val="bg1"/>
                </a:solidFill>
              </a:rPr>
              <a:t>St. Lamberti</a:t>
            </a:r>
          </a:p>
          <a:p>
            <a:pPr lvl="1"/>
            <a:r>
              <a:rPr lang="de-DE" sz="2600" dirty="0">
                <a:solidFill>
                  <a:schemeClr val="bg1"/>
                </a:solidFill>
              </a:rPr>
              <a:t>Heilig Kreuz</a:t>
            </a:r>
          </a:p>
          <a:p>
            <a:pPr lvl="1"/>
            <a:r>
              <a:rPr lang="de-DE" sz="2600" dirty="0">
                <a:solidFill>
                  <a:schemeClr val="bg1"/>
                </a:solidFill>
              </a:rPr>
              <a:t>St. Josef Münster-Süd</a:t>
            </a:r>
          </a:p>
          <a:p>
            <a:pPr lvl="1"/>
            <a:r>
              <a:rPr lang="de-DE" sz="2600" dirty="0">
                <a:solidFill>
                  <a:schemeClr val="bg1"/>
                </a:solidFill>
              </a:rPr>
              <a:t>St. Paulus (Dom)</a:t>
            </a:r>
          </a:p>
          <a:p>
            <a:pPr lvl="1"/>
            <a:r>
              <a:rPr lang="de-DE" sz="2600" dirty="0">
                <a:solidFill>
                  <a:schemeClr val="bg1"/>
                </a:solidFill>
              </a:rPr>
              <a:t>St. Liudger</a:t>
            </a:r>
          </a:p>
          <a:p>
            <a:pPr marL="0" indent="0">
              <a:buFontTx/>
              <a:buNone/>
            </a:pPr>
            <a:endParaRPr lang="de-DE" dirty="0"/>
          </a:p>
        </p:txBody>
      </p:sp>
      <p:sp>
        <p:nvSpPr>
          <p:cNvPr id="8" name="Textplatzhalter 3">
            <a:extLst>
              <a:ext uri="{FF2B5EF4-FFF2-40B4-BE49-F238E27FC236}">
                <a16:creationId xmlns:a16="http://schemas.microsoft.com/office/drawing/2014/main" id="{06977AC9-2887-5091-1447-3912CD2A7533}"/>
              </a:ext>
            </a:extLst>
          </p:cNvPr>
          <p:cNvSpPr txBox="1">
            <a:spLocks/>
          </p:cNvSpPr>
          <p:nvPr/>
        </p:nvSpPr>
        <p:spPr>
          <a:xfrm>
            <a:off x="2754830" y="1858963"/>
            <a:ext cx="9192780" cy="29622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dirty="0"/>
          </a:p>
        </p:txBody>
      </p:sp>
      <p:sp>
        <p:nvSpPr>
          <p:cNvPr id="12" name="Titel 1">
            <a:extLst>
              <a:ext uri="{FF2B5EF4-FFF2-40B4-BE49-F238E27FC236}">
                <a16:creationId xmlns:a16="http://schemas.microsoft.com/office/drawing/2014/main" id="{D9A4064A-E290-8F50-5816-7390212839A6}"/>
              </a:ext>
            </a:extLst>
          </p:cNvPr>
          <p:cNvSpPr txBox="1">
            <a:spLocks/>
          </p:cNvSpPr>
          <p:nvPr/>
        </p:nvSpPr>
        <p:spPr>
          <a:xfrm>
            <a:off x="595313" y="525074"/>
            <a:ext cx="11329200" cy="60840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200" b="1" i="0" kern="1200" cap="all" baseline="0">
                <a:solidFill>
                  <a:srgbClr val="FF0000"/>
                </a:solidFill>
                <a:latin typeface="+mj-lt"/>
                <a:ea typeface="+mj-ea"/>
                <a:cs typeface="+mj-cs"/>
              </a:defRPr>
            </a:lvl1pPr>
          </a:lstStyle>
          <a:p>
            <a:r>
              <a:rPr lang="de-DE" sz="3200" dirty="0">
                <a:effectLst/>
                <a:latin typeface="Calibri" panose="020F0502020204030204" pitchFamily="34" charset="0"/>
                <a:ea typeface="Calibri" panose="020F0502020204030204" pitchFamily="34" charset="0"/>
              </a:rPr>
              <a:t>Grundstruktur Pastoraler Raum</a:t>
            </a:r>
            <a:endParaRPr lang="de-DE" dirty="0"/>
          </a:p>
        </p:txBody>
      </p:sp>
    </p:spTree>
    <p:extLst>
      <p:ext uri="{BB962C8B-B14F-4D97-AF65-F5344CB8AC3E}">
        <p14:creationId xmlns:p14="http://schemas.microsoft.com/office/powerpoint/2010/main" val="2297031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3">
            <a:extLst>
              <a:ext uri="{FF2B5EF4-FFF2-40B4-BE49-F238E27FC236}">
                <a16:creationId xmlns:a16="http://schemas.microsoft.com/office/drawing/2014/main" id="{E5D79906-2AB8-F7C3-8189-6031DC71DC86}"/>
              </a:ext>
            </a:extLst>
          </p:cNvPr>
          <p:cNvSpPr txBox="1">
            <a:spLocks/>
          </p:cNvSpPr>
          <p:nvPr/>
        </p:nvSpPr>
        <p:spPr>
          <a:xfrm>
            <a:off x="1038078" y="1255305"/>
            <a:ext cx="9854151" cy="3819113"/>
          </a:xfrm>
          <a:prstGeom prst="rect">
            <a:avLst/>
          </a:prstGeom>
        </p:spPr>
        <p:txBody>
          <a:bodyPr vert="horz" lIns="0" tIns="45720" rIns="0" bIns="45720" rtlCol="0">
            <a:normAutofit lnSpcReduction="10000"/>
          </a:bodyPr>
          <a:lstStyle>
            <a:lvl1pPr marL="228600" indent="-228600" algn="l" defTabSz="914400" rtl="0" eaLnBrk="1" latinLnBrk="0" hangingPunct="1">
              <a:lnSpc>
                <a:spcPct val="90000"/>
              </a:lnSpc>
              <a:spcBef>
                <a:spcPts val="1000"/>
              </a:spcBef>
              <a:buFontTx/>
              <a:buBlip>
                <a:blip r:embed="rId2"/>
              </a:buBlip>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800"/>
              </a:spcAft>
              <a:buFont typeface="Arial" panose="020B0604020202020204" pitchFamily="34" charset="0"/>
              <a:buChar char="•"/>
            </a:pPr>
            <a:r>
              <a:rPr lang="de-DE" sz="3000" dirty="0">
                <a:solidFill>
                  <a:schemeClr val="bg1"/>
                </a:solidFill>
              </a:rPr>
              <a:t>Informationsfluss initiieren und gestalten um alle relevanten Personen / Gruppen „ins Boot zu holen“ und so Verbindlichkeit herstellen</a:t>
            </a:r>
          </a:p>
          <a:p>
            <a:pPr>
              <a:spcAft>
                <a:spcPts val="1800"/>
              </a:spcAft>
              <a:buFont typeface="Arial" panose="020B0604020202020204" pitchFamily="34" charset="0"/>
              <a:buChar char="•"/>
            </a:pPr>
            <a:r>
              <a:rPr lang="de-DE" sz="3000" dirty="0">
                <a:solidFill>
                  <a:schemeClr val="bg1"/>
                </a:solidFill>
              </a:rPr>
              <a:t>pastorale Entwicklungsfelder lokalisieren und erste exemplarische Handlungsschritte vereinbaren und beginnen (Kooperationen und gemeinsame neue Projekte)</a:t>
            </a:r>
          </a:p>
          <a:p>
            <a:pPr>
              <a:buFont typeface="Arial" panose="020B0604020202020204" pitchFamily="34" charset="0"/>
              <a:buChar char="•"/>
            </a:pPr>
            <a:r>
              <a:rPr lang="de-DE" sz="3000" dirty="0">
                <a:solidFill>
                  <a:schemeClr val="bg1"/>
                </a:solidFill>
              </a:rPr>
              <a:t>Vorbereitung der Konstituierung des Leitungsteams für den Pastoralen Raum in den vorgegebenen Rahmenbedingungen</a:t>
            </a:r>
          </a:p>
        </p:txBody>
      </p:sp>
      <p:sp>
        <p:nvSpPr>
          <p:cNvPr id="8" name="Textplatzhalter 3">
            <a:extLst>
              <a:ext uri="{FF2B5EF4-FFF2-40B4-BE49-F238E27FC236}">
                <a16:creationId xmlns:a16="http://schemas.microsoft.com/office/drawing/2014/main" id="{06977AC9-2887-5091-1447-3912CD2A7533}"/>
              </a:ext>
            </a:extLst>
          </p:cNvPr>
          <p:cNvSpPr txBox="1">
            <a:spLocks/>
          </p:cNvSpPr>
          <p:nvPr/>
        </p:nvSpPr>
        <p:spPr>
          <a:xfrm>
            <a:off x="2754830" y="1858963"/>
            <a:ext cx="9192780" cy="29622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dirty="0"/>
          </a:p>
        </p:txBody>
      </p:sp>
      <p:sp>
        <p:nvSpPr>
          <p:cNvPr id="12" name="Titel 1">
            <a:extLst>
              <a:ext uri="{FF2B5EF4-FFF2-40B4-BE49-F238E27FC236}">
                <a16:creationId xmlns:a16="http://schemas.microsoft.com/office/drawing/2014/main" id="{D9A4064A-E290-8F50-5816-7390212839A6}"/>
              </a:ext>
            </a:extLst>
          </p:cNvPr>
          <p:cNvSpPr txBox="1">
            <a:spLocks/>
          </p:cNvSpPr>
          <p:nvPr/>
        </p:nvSpPr>
        <p:spPr>
          <a:xfrm>
            <a:off x="595313" y="525074"/>
            <a:ext cx="11329200" cy="60840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200" b="1" i="0" kern="1200" cap="all" baseline="0">
                <a:solidFill>
                  <a:srgbClr val="FF0000"/>
                </a:solidFill>
                <a:latin typeface="+mj-lt"/>
                <a:ea typeface="+mj-ea"/>
                <a:cs typeface="+mj-cs"/>
              </a:defRPr>
            </a:lvl1pPr>
          </a:lstStyle>
          <a:p>
            <a:r>
              <a:rPr lang="de-DE" sz="3200" dirty="0">
                <a:effectLst/>
                <a:latin typeface="Calibri" panose="020F0502020204030204" pitchFamily="34" charset="0"/>
                <a:ea typeface="Calibri" panose="020F0502020204030204" pitchFamily="34" charset="0"/>
              </a:rPr>
              <a:t>Aufgaben Pastoraler Raum</a:t>
            </a:r>
            <a:endParaRPr lang="de-DE" dirty="0"/>
          </a:p>
        </p:txBody>
      </p:sp>
    </p:spTree>
    <p:extLst>
      <p:ext uri="{BB962C8B-B14F-4D97-AF65-F5344CB8AC3E}">
        <p14:creationId xmlns:p14="http://schemas.microsoft.com/office/powerpoint/2010/main" val="981892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3">
            <a:extLst>
              <a:ext uri="{FF2B5EF4-FFF2-40B4-BE49-F238E27FC236}">
                <a16:creationId xmlns:a16="http://schemas.microsoft.com/office/drawing/2014/main" id="{E5D79906-2AB8-F7C3-8189-6031DC71DC86}"/>
              </a:ext>
            </a:extLst>
          </p:cNvPr>
          <p:cNvSpPr txBox="1">
            <a:spLocks/>
          </p:cNvSpPr>
          <p:nvPr/>
        </p:nvSpPr>
        <p:spPr>
          <a:xfrm>
            <a:off x="1038078" y="1255304"/>
            <a:ext cx="9854151" cy="4110515"/>
          </a:xfrm>
          <a:prstGeom prst="rect">
            <a:avLst/>
          </a:prstGeom>
        </p:spPr>
        <p:txBody>
          <a:bodyPr vert="horz" lIns="0" tIns="45720" rIns="0" bIns="45720" rtlCol="0">
            <a:normAutofit fontScale="77500" lnSpcReduction="20000"/>
          </a:bodyPr>
          <a:lstStyle>
            <a:lvl1pPr marL="228600" indent="-228600" algn="l" defTabSz="914400" rtl="0" eaLnBrk="1" latinLnBrk="0" hangingPunct="1">
              <a:lnSpc>
                <a:spcPct val="90000"/>
              </a:lnSpc>
              <a:spcBef>
                <a:spcPts val="1000"/>
              </a:spcBef>
              <a:buFontTx/>
              <a:buBlip>
                <a:blip r:embed="rId2"/>
              </a:buBlip>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u="sng" dirty="0">
                <a:solidFill>
                  <a:schemeClr val="bg1"/>
                </a:solidFill>
              </a:rPr>
              <a:t>AKTUELL</a:t>
            </a:r>
          </a:p>
          <a:p>
            <a:pPr>
              <a:buFont typeface="Arial" panose="020B0604020202020204" pitchFamily="34" charset="0"/>
              <a:buChar char="•"/>
            </a:pPr>
            <a:r>
              <a:rPr lang="de-DE" sz="3000" dirty="0">
                <a:solidFill>
                  <a:schemeClr val="bg1"/>
                </a:solidFill>
              </a:rPr>
              <a:t>Treffen der Priester, Diakone und PR</a:t>
            </a:r>
          </a:p>
          <a:p>
            <a:pPr>
              <a:buFont typeface="Arial" panose="020B0604020202020204" pitchFamily="34" charset="0"/>
              <a:buChar char="•"/>
            </a:pPr>
            <a:r>
              <a:rPr lang="de-DE" sz="3000" dirty="0">
                <a:solidFill>
                  <a:schemeClr val="bg1"/>
                </a:solidFill>
              </a:rPr>
              <a:t>Treffen in thematischen Gruppen (z.B. Firmvorbereitung)</a:t>
            </a:r>
          </a:p>
          <a:p>
            <a:pPr>
              <a:buFont typeface="Arial" panose="020B0604020202020204" pitchFamily="34" charset="0"/>
              <a:buChar char="•"/>
            </a:pPr>
            <a:r>
              <a:rPr lang="de-DE" sz="3000" dirty="0">
                <a:solidFill>
                  <a:schemeClr val="bg1"/>
                </a:solidFill>
              </a:rPr>
              <a:t>Einbindung Ehrenamtlicher durch Diskussion in Pfarreiräten / Initiativkreisen</a:t>
            </a:r>
          </a:p>
          <a:p>
            <a:pPr>
              <a:buFont typeface="Arial" panose="020B0604020202020204" pitchFamily="34" charset="0"/>
              <a:buChar char="•"/>
            </a:pPr>
            <a:endParaRPr lang="de-DE" sz="3000" dirty="0">
              <a:solidFill>
                <a:schemeClr val="bg1"/>
              </a:solidFill>
            </a:endParaRPr>
          </a:p>
          <a:p>
            <a:pPr marL="0" indent="0">
              <a:buNone/>
            </a:pPr>
            <a:r>
              <a:rPr lang="de-DE" sz="3000" u="sng" dirty="0">
                <a:solidFill>
                  <a:schemeClr val="bg1"/>
                </a:solidFill>
              </a:rPr>
              <a:t>AB HERBST</a:t>
            </a:r>
          </a:p>
          <a:p>
            <a:pPr>
              <a:buFont typeface="Arial" panose="020B0604020202020204" pitchFamily="34" charset="0"/>
              <a:buChar char="•"/>
            </a:pPr>
            <a:r>
              <a:rPr lang="de-DE" sz="3000" dirty="0">
                <a:solidFill>
                  <a:schemeClr val="bg1"/>
                </a:solidFill>
              </a:rPr>
              <a:t>„Pastorales Gremium“ im Pastoralen Raum</a:t>
            </a:r>
          </a:p>
          <a:p>
            <a:pPr marL="0" indent="0">
              <a:buNone/>
            </a:pPr>
            <a:endParaRPr lang="de-DE" sz="3000" dirty="0">
              <a:solidFill>
                <a:schemeClr val="bg1"/>
              </a:solidFill>
            </a:endParaRPr>
          </a:p>
          <a:p>
            <a:pPr marL="0" indent="0">
              <a:buNone/>
            </a:pPr>
            <a:r>
              <a:rPr lang="de-DE" sz="3000" u="sng" dirty="0">
                <a:solidFill>
                  <a:schemeClr val="bg1"/>
                </a:solidFill>
              </a:rPr>
              <a:t>AB 1.1.2026</a:t>
            </a:r>
          </a:p>
          <a:p>
            <a:pPr>
              <a:buFont typeface="Arial" panose="020B0604020202020204" pitchFamily="34" charset="0"/>
              <a:buChar char="•"/>
            </a:pPr>
            <a:r>
              <a:rPr lang="de-DE" sz="3000" dirty="0">
                <a:solidFill>
                  <a:schemeClr val="bg1"/>
                </a:solidFill>
              </a:rPr>
              <a:t>Leitungsteam im Pastoralen Raum</a:t>
            </a:r>
          </a:p>
          <a:p>
            <a:pPr marL="0" indent="0">
              <a:buFontTx/>
              <a:buNone/>
            </a:pPr>
            <a:endParaRPr lang="de-DE" dirty="0"/>
          </a:p>
        </p:txBody>
      </p:sp>
      <p:sp>
        <p:nvSpPr>
          <p:cNvPr id="8" name="Textplatzhalter 3">
            <a:extLst>
              <a:ext uri="{FF2B5EF4-FFF2-40B4-BE49-F238E27FC236}">
                <a16:creationId xmlns:a16="http://schemas.microsoft.com/office/drawing/2014/main" id="{06977AC9-2887-5091-1447-3912CD2A7533}"/>
              </a:ext>
            </a:extLst>
          </p:cNvPr>
          <p:cNvSpPr txBox="1">
            <a:spLocks/>
          </p:cNvSpPr>
          <p:nvPr/>
        </p:nvSpPr>
        <p:spPr>
          <a:xfrm>
            <a:off x="2754830" y="1858963"/>
            <a:ext cx="9192780" cy="29622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dirty="0"/>
          </a:p>
        </p:txBody>
      </p:sp>
      <p:sp>
        <p:nvSpPr>
          <p:cNvPr id="12" name="Titel 1">
            <a:extLst>
              <a:ext uri="{FF2B5EF4-FFF2-40B4-BE49-F238E27FC236}">
                <a16:creationId xmlns:a16="http://schemas.microsoft.com/office/drawing/2014/main" id="{D9A4064A-E290-8F50-5816-7390212839A6}"/>
              </a:ext>
            </a:extLst>
          </p:cNvPr>
          <p:cNvSpPr txBox="1">
            <a:spLocks/>
          </p:cNvSpPr>
          <p:nvPr/>
        </p:nvSpPr>
        <p:spPr>
          <a:xfrm>
            <a:off x="595313" y="525074"/>
            <a:ext cx="11329200" cy="60840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200" b="1" i="0" kern="1200" cap="all" baseline="0">
                <a:solidFill>
                  <a:srgbClr val="FF0000"/>
                </a:solidFill>
                <a:latin typeface="+mj-lt"/>
                <a:ea typeface="+mj-ea"/>
                <a:cs typeface="+mj-cs"/>
              </a:defRPr>
            </a:lvl1pPr>
          </a:lstStyle>
          <a:p>
            <a:r>
              <a:rPr lang="de-DE" sz="3200" dirty="0" err="1">
                <a:effectLst/>
                <a:latin typeface="Calibri" panose="020F0502020204030204" pitchFamily="34" charset="0"/>
                <a:ea typeface="Calibri" panose="020F0502020204030204" pitchFamily="34" charset="0"/>
              </a:rPr>
              <a:t>struktur</a:t>
            </a:r>
            <a:r>
              <a:rPr lang="de-DE" sz="3200" dirty="0">
                <a:effectLst/>
                <a:latin typeface="Calibri" panose="020F0502020204030204" pitchFamily="34" charset="0"/>
                <a:ea typeface="Calibri" panose="020F0502020204030204" pitchFamily="34" charset="0"/>
              </a:rPr>
              <a:t> Pastoraler Raum</a:t>
            </a:r>
            <a:endParaRPr lang="de-DE" dirty="0"/>
          </a:p>
        </p:txBody>
      </p:sp>
    </p:spTree>
    <p:extLst>
      <p:ext uri="{BB962C8B-B14F-4D97-AF65-F5344CB8AC3E}">
        <p14:creationId xmlns:p14="http://schemas.microsoft.com/office/powerpoint/2010/main" val="20968847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1000"/>
                                        <p:tgtEl>
                                          <p:spTgt spid="3">
                                            <p:txEl>
                                              <p:pRg st="8" end="8"/>
                                            </p:txEl>
                                          </p:spTgt>
                                        </p:tgtEl>
                                      </p:cBhvr>
                                    </p:animEffect>
                                    <p:anim calcmode="lin" valueType="num">
                                      <p:cBhvr>
                                        <p:cTn id="4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1000"/>
                                        <p:tgtEl>
                                          <p:spTgt spid="3">
                                            <p:txEl>
                                              <p:pRg st="9" end="9"/>
                                            </p:txEl>
                                          </p:spTgt>
                                        </p:tgtEl>
                                      </p:cBhvr>
                                    </p:animEffect>
                                    <p:anim calcmode="lin" valueType="num">
                                      <p:cBhvr>
                                        <p:cTn id="4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3">
            <a:extLst>
              <a:ext uri="{FF2B5EF4-FFF2-40B4-BE49-F238E27FC236}">
                <a16:creationId xmlns:a16="http://schemas.microsoft.com/office/drawing/2014/main" id="{E5D79906-2AB8-F7C3-8189-6031DC71DC86}"/>
              </a:ext>
            </a:extLst>
          </p:cNvPr>
          <p:cNvSpPr txBox="1">
            <a:spLocks/>
          </p:cNvSpPr>
          <p:nvPr/>
        </p:nvSpPr>
        <p:spPr>
          <a:xfrm>
            <a:off x="1038078" y="1255305"/>
            <a:ext cx="9854151" cy="2962275"/>
          </a:xfrm>
          <a:prstGeom prst="rect">
            <a:avLst/>
          </a:prstGeom>
        </p:spPr>
        <p:txBody>
          <a:bodyPr vert="horz" lIns="0" tIns="45720" rIns="0" bIns="45720" rtlCol="0">
            <a:normAutofit fontScale="92500" lnSpcReduction="20000"/>
          </a:bodyPr>
          <a:lstStyle>
            <a:lvl1pPr marL="228600" indent="-228600" algn="l" defTabSz="914400" rtl="0" eaLnBrk="1" latinLnBrk="0" hangingPunct="1">
              <a:lnSpc>
                <a:spcPct val="90000"/>
              </a:lnSpc>
              <a:spcBef>
                <a:spcPts val="1000"/>
              </a:spcBef>
              <a:buFontTx/>
              <a:buBlip>
                <a:blip r:embed="rId2"/>
              </a:buBlip>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de-DE" sz="3000" dirty="0">
                <a:solidFill>
                  <a:schemeClr val="bg1"/>
                </a:solidFill>
              </a:rPr>
              <a:t>ein leitender Pfarrer</a:t>
            </a:r>
          </a:p>
          <a:p>
            <a:pPr>
              <a:buFont typeface="Arial" panose="020B0604020202020204" pitchFamily="34" charset="0"/>
              <a:buChar char="•"/>
            </a:pPr>
            <a:r>
              <a:rPr lang="de-DE" sz="3000" dirty="0">
                <a:solidFill>
                  <a:schemeClr val="bg1"/>
                </a:solidFill>
              </a:rPr>
              <a:t>ein Pastoralreferent oder eine Pastoralreferentin</a:t>
            </a:r>
          </a:p>
          <a:p>
            <a:pPr>
              <a:buFont typeface="Arial" panose="020B0604020202020204" pitchFamily="34" charset="0"/>
              <a:buChar char="•"/>
            </a:pPr>
            <a:r>
              <a:rPr lang="de-DE" sz="3000" dirty="0">
                <a:solidFill>
                  <a:schemeClr val="bg1"/>
                </a:solidFill>
              </a:rPr>
              <a:t>zwei freiwillig Engagierte</a:t>
            </a:r>
          </a:p>
          <a:p>
            <a:pPr>
              <a:buFont typeface="Arial" panose="020B0604020202020204" pitchFamily="34" charset="0"/>
              <a:buChar char="•"/>
            </a:pPr>
            <a:r>
              <a:rPr lang="de-DE" sz="3000" dirty="0">
                <a:solidFill>
                  <a:schemeClr val="bg1"/>
                </a:solidFill>
              </a:rPr>
              <a:t>die Verwaltungsleitung</a:t>
            </a:r>
          </a:p>
          <a:p>
            <a:pPr marL="0" indent="0">
              <a:buNone/>
            </a:pPr>
            <a:endParaRPr lang="de-DE" sz="3000" dirty="0">
              <a:solidFill>
                <a:schemeClr val="bg1"/>
              </a:solidFill>
            </a:endParaRPr>
          </a:p>
          <a:p>
            <a:pPr>
              <a:buFont typeface="Arial" panose="020B0604020202020204" pitchFamily="34" charset="0"/>
              <a:buChar char="•"/>
            </a:pPr>
            <a:r>
              <a:rPr lang="de-DE" sz="3000" dirty="0">
                <a:solidFill>
                  <a:schemeClr val="bg1"/>
                </a:solidFill>
              </a:rPr>
              <a:t>zeitliche Befristung (auch für Seelsorger, nicht für Verwaltungsleitung) von 3 Jahren</a:t>
            </a:r>
          </a:p>
          <a:p>
            <a:pPr marL="0" indent="0">
              <a:buNone/>
            </a:pPr>
            <a:endParaRPr lang="de-DE" dirty="0"/>
          </a:p>
        </p:txBody>
      </p:sp>
      <p:sp>
        <p:nvSpPr>
          <p:cNvPr id="8" name="Textplatzhalter 3">
            <a:extLst>
              <a:ext uri="{FF2B5EF4-FFF2-40B4-BE49-F238E27FC236}">
                <a16:creationId xmlns:a16="http://schemas.microsoft.com/office/drawing/2014/main" id="{06977AC9-2887-5091-1447-3912CD2A7533}"/>
              </a:ext>
            </a:extLst>
          </p:cNvPr>
          <p:cNvSpPr txBox="1">
            <a:spLocks/>
          </p:cNvSpPr>
          <p:nvPr/>
        </p:nvSpPr>
        <p:spPr>
          <a:xfrm>
            <a:off x="2754830" y="1858963"/>
            <a:ext cx="9192780" cy="29622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dirty="0"/>
          </a:p>
        </p:txBody>
      </p:sp>
      <p:sp>
        <p:nvSpPr>
          <p:cNvPr id="12" name="Titel 1">
            <a:extLst>
              <a:ext uri="{FF2B5EF4-FFF2-40B4-BE49-F238E27FC236}">
                <a16:creationId xmlns:a16="http://schemas.microsoft.com/office/drawing/2014/main" id="{D9A4064A-E290-8F50-5816-7390212839A6}"/>
              </a:ext>
            </a:extLst>
          </p:cNvPr>
          <p:cNvSpPr txBox="1">
            <a:spLocks/>
          </p:cNvSpPr>
          <p:nvPr/>
        </p:nvSpPr>
        <p:spPr>
          <a:xfrm>
            <a:off x="595313" y="525074"/>
            <a:ext cx="11329200" cy="60840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200" b="1" i="0" kern="1200" cap="all" baseline="0">
                <a:solidFill>
                  <a:srgbClr val="FF0000"/>
                </a:solidFill>
                <a:latin typeface="+mj-lt"/>
                <a:ea typeface="+mj-ea"/>
                <a:cs typeface="+mj-cs"/>
              </a:defRPr>
            </a:lvl1pPr>
          </a:lstStyle>
          <a:p>
            <a:r>
              <a:rPr lang="de-DE" sz="3200" dirty="0">
                <a:effectLst/>
                <a:latin typeface="Calibri" panose="020F0502020204030204" pitchFamily="34" charset="0"/>
                <a:ea typeface="Calibri" panose="020F0502020204030204" pitchFamily="34" charset="0"/>
              </a:rPr>
              <a:t>Zusammensetzung Leitungsteam Pastoraler Raum</a:t>
            </a:r>
            <a:endParaRPr lang="de-DE" dirty="0"/>
          </a:p>
        </p:txBody>
      </p:sp>
    </p:spTree>
    <p:extLst>
      <p:ext uri="{BB962C8B-B14F-4D97-AF65-F5344CB8AC3E}">
        <p14:creationId xmlns:p14="http://schemas.microsoft.com/office/powerpoint/2010/main" val="40313255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3">
            <a:extLst>
              <a:ext uri="{FF2B5EF4-FFF2-40B4-BE49-F238E27FC236}">
                <a16:creationId xmlns:a16="http://schemas.microsoft.com/office/drawing/2014/main" id="{E5D79906-2AB8-F7C3-8189-6031DC71DC86}"/>
              </a:ext>
            </a:extLst>
          </p:cNvPr>
          <p:cNvSpPr txBox="1">
            <a:spLocks/>
          </p:cNvSpPr>
          <p:nvPr/>
        </p:nvSpPr>
        <p:spPr>
          <a:xfrm>
            <a:off x="1038078" y="1255305"/>
            <a:ext cx="9854151" cy="4062653"/>
          </a:xfrm>
          <a:prstGeom prst="rect">
            <a:avLst/>
          </a:prstGeom>
        </p:spPr>
        <p:txBody>
          <a:bodyPr vert="horz" lIns="0" tIns="45720" rIns="0" bIns="45720" rtlCol="0">
            <a:normAutofit fontScale="92500" lnSpcReduction="10000"/>
          </a:bodyPr>
          <a:lstStyle>
            <a:lvl1pPr marL="228600" indent="-228600" algn="l" defTabSz="914400" rtl="0" eaLnBrk="1" latinLnBrk="0" hangingPunct="1">
              <a:lnSpc>
                <a:spcPct val="90000"/>
              </a:lnSpc>
              <a:spcBef>
                <a:spcPts val="1000"/>
              </a:spcBef>
              <a:buFontTx/>
              <a:buBlip>
                <a:blip r:embed="rId2"/>
              </a:buBlip>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400"/>
              </a:spcAft>
              <a:buNone/>
            </a:pPr>
            <a:r>
              <a:rPr lang="de-DE" sz="3000" i="1" dirty="0">
                <a:solidFill>
                  <a:schemeClr val="bg1"/>
                </a:solidFill>
              </a:rPr>
              <a:t>„Die Leitungsteams strukturieren und koordinieren die Aufgaben in den Pastoralen Räumen, sie steuern die Klärungs- und Entscheidungsprozesse innerhalb der Pastoralen Räume und kommunizieren diese nach innen und außen“</a:t>
            </a:r>
          </a:p>
          <a:p>
            <a:pPr marL="0" indent="0">
              <a:buNone/>
            </a:pPr>
            <a:r>
              <a:rPr lang="de-DE" sz="3000" i="1" dirty="0">
                <a:solidFill>
                  <a:schemeClr val="bg1"/>
                </a:solidFill>
              </a:rPr>
              <a:t>„Das Leitungsteam soll auch die Umsetzung der inhaltlichen Schwerpunkte im Pastoralen Raum steuern. Dazu definiert das Team Ziele und sorgt im Rahmen der Möglichkeiten des Pastoralen Raumes für die Bereitstellung der Ressourcen. Das Leitungsteam soll auch Entscheidungen zu Nachrangigkeiten auf Ebene des Pastoralen Raumes treffen “</a:t>
            </a:r>
          </a:p>
          <a:p>
            <a:pPr marL="0" indent="0">
              <a:buNone/>
            </a:pPr>
            <a:endParaRPr lang="de-DE" i="1" dirty="0"/>
          </a:p>
        </p:txBody>
      </p:sp>
      <p:sp>
        <p:nvSpPr>
          <p:cNvPr id="8" name="Textplatzhalter 3">
            <a:extLst>
              <a:ext uri="{FF2B5EF4-FFF2-40B4-BE49-F238E27FC236}">
                <a16:creationId xmlns:a16="http://schemas.microsoft.com/office/drawing/2014/main" id="{06977AC9-2887-5091-1447-3912CD2A7533}"/>
              </a:ext>
            </a:extLst>
          </p:cNvPr>
          <p:cNvSpPr txBox="1">
            <a:spLocks/>
          </p:cNvSpPr>
          <p:nvPr/>
        </p:nvSpPr>
        <p:spPr>
          <a:xfrm>
            <a:off x="2754830" y="1858963"/>
            <a:ext cx="9192780" cy="29622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dirty="0"/>
          </a:p>
        </p:txBody>
      </p:sp>
      <p:sp>
        <p:nvSpPr>
          <p:cNvPr id="12" name="Titel 1">
            <a:extLst>
              <a:ext uri="{FF2B5EF4-FFF2-40B4-BE49-F238E27FC236}">
                <a16:creationId xmlns:a16="http://schemas.microsoft.com/office/drawing/2014/main" id="{D9A4064A-E290-8F50-5816-7390212839A6}"/>
              </a:ext>
            </a:extLst>
          </p:cNvPr>
          <p:cNvSpPr txBox="1">
            <a:spLocks/>
          </p:cNvSpPr>
          <p:nvPr/>
        </p:nvSpPr>
        <p:spPr>
          <a:xfrm>
            <a:off x="595313" y="525074"/>
            <a:ext cx="11329200" cy="60840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200" b="1" i="0" kern="1200" cap="all" baseline="0">
                <a:solidFill>
                  <a:srgbClr val="FF0000"/>
                </a:solidFill>
                <a:latin typeface="+mj-lt"/>
                <a:ea typeface="+mj-ea"/>
                <a:cs typeface="+mj-cs"/>
              </a:defRPr>
            </a:lvl1pPr>
          </a:lstStyle>
          <a:p>
            <a:r>
              <a:rPr lang="de-DE" sz="3200" dirty="0">
                <a:effectLst/>
                <a:latin typeface="Calibri" panose="020F0502020204030204" pitchFamily="34" charset="0"/>
                <a:ea typeface="Calibri" panose="020F0502020204030204" pitchFamily="34" charset="0"/>
              </a:rPr>
              <a:t>Aufgaben Leitungsteam Pastoraler Raum</a:t>
            </a:r>
            <a:endParaRPr lang="de-DE" dirty="0"/>
          </a:p>
        </p:txBody>
      </p:sp>
    </p:spTree>
    <p:extLst>
      <p:ext uri="{BB962C8B-B14F-4D97-AF65-F5344CB8AC3E}">
        <p14:creationId xmlns:p14="http://schemas.microsoft.com/office/powerpoint/2010/main" val="22400501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3">
            <a:extLst>
              <a:ext uri="{FF2B5EF4-FFF2-40B4-BE49-F238E27FC236}">
                <a16:creationId xmlns:a16="http://schemas.microsoft.com/office/drawing/2014/main" id="{E5D79906-2AB8-F7C3-8189-6031DC71DC86}"/>
              </a:ext>
            </a:extLst>
          </p:cNvPr>
          <p:cNvSpPr txBox="1">
            <a:spLocks/>
          </p:cNvSpPr>
          <p:nvPr/>
        </p:nvSpPr>
        <p:spPr>
          <a:xfrm>
            <a:off x="1038078" y="1255305"/>
            <a:ext cx="9854151" cy="3879403"/>
          </a:xfrm>
          <a:prstGeom prst="rect">
            <a:avLst/>
          </a:prstGeom>
        </p:spPr>
        <p:txBody>
          <a:bodyPr vert="horz" lIns="0" tIns="45720" rIns="0" bIns="45720" rtlCol="0">
            <a:normAutofit lnSpcReduction="10000"/>
          </a:bodyPr>
          <a:lstStyle>
            <a:lvl1pPr marL="228600" indent="-228600" algn="l" defTabSz="914400" rtl="0" eaLnBrk="1" latinLnBrk="0" hangingPunct="1">
              <a:lnSpc>
                <a:spcPct val="90000"/>
              </a:lnSpc>
              <a:spcBef>
                <a:spcPts val="1000"/>
              </a:spcBef>
              <a:buFontTx/>
              <a:buBlip>
                <a:blip r:embed="rId2"/>
              </a:buBlip>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de-DE" sz="3000" dirty="0">
                <a:solidFill>
                  <a:schemeClr val="bg1"/>
                </a:solidFill>
              </a:rPr>
              <a:t>(Mit-) Verantwortung für den Einsatz des Seelsorgepersonals</a:t>
            </a:r>
          </a:p>
          <a:p>
            <a:pPr>
              <a:buFont typeface="Arial" panose="020B0604020202020204" pitchFamily="34" charset="0"/>
              <a:buChar char="•"/>
            </a:pPr>
            <a:r>
              <a:rPr lang="de-DE" sz="3000" dirty="0">
                <a:solidFill>
                  <a:schemeClr val="bg1"/>
                </a:solidFill>
              </a:rPr>
              <a:t>Personaleinsatz vom Bistum für den Pastoralen Raum – mit möglichem inhaltlichen und/oder räumlichen Schwerpunkt.</a:t>
            </a:r>
          </a:p>
          <a:p>
            <a:pPr>
              <a:buFont typeface="Arial" panose="020B0604020202020204" pitchFamily="34" charset="0"/>
              <a:buChar char="•"/>
            </a:pPr>
            <a:r>
              <a:rPr lang="de-DE" sz="3000" dirty="0">
                <a:solidFill>
                  <a:schemeClr val="bg1"/>
                </a:solidFill>
              </a:rPr>
              <a:t>Personalverantwortung für Pfarrei-Angestellte bei Verwaltungsleitung (diese kann das ggf. delegieren).</a:t>
            </a:r>
          </a:p>
          <a:p>
            <a:pPr>
              <a:buFont typeface="Arial" panose="020B0604020202020204" pitchFamily="34" charset="0"/>
              <a:buChar char="•"/>
            </a:pPr>
            <a:r>
              <a:rPr lang="de-DE" sz="3000" dirty="0">
                <a:solidFill>
                  <a:schemeClr val="bg1"/>
                </a:solidFill>
              </a:rPr>
              <a:t>Immobilienkonzept</a:t>
            </a:r>
          </a:p>
          <a:p>
            <a:pPr>
              <a:buFont typeface="Arial" panose="020B0604020202020204" pitchFamily="34" charset="0"/>
              <a:buChar char="•"/>
            </a:pPr>
            <a:r>
              <a:rPr lang="de-DE" sz="3000" dirty="0">
                <a:solidFill>
                  <a:schemeClr val="bg1"/>
                </a:solidFill>
              </a:rPr>
              <a:t>Wenn die Pfarreien es beschließen: Trägerschaft </a:t>
            </a:r>
            <a:r>
              <a:rPr lang="de-DE" sz="3000" dirty="0" err="1">
                <a:solidFill>
                  <a:schemeClr val="bg1"/>
                </a:solidFill>
              </a:rPr>
              <a:t>KiTas</a:t>
            </a:r>
            <a:r>
              <a:rPr lang="de-DE" sz="3000" dirty="0">
                <a:solidFill>
                  <a:schemeClr val="bg1"/>
                </a:solidFill>
              </a:rPr>
              <a:t> auf Stadtebene</a:t>
            </a:r>
          </a:p>
        </p:txBody>
      </p:sp>
      <p:sp>
        <p:nvSpPr>
          <p:cNvPr id="8" name="Textplatzhalter 3">
            <a:extLst>
              <a:ext uri="{FF2B5EF4-FFF2-40B4-BE49-F238E27FC236}">
                <a16:creationId xmlns:a16="http://schemas.microsoft.com/office/drawing/2014/main" id="{06977AC9-2887-5091-1447-3912CD2A7533}"/>
              </a:ext>
            </a:extLst>
          </p:cNvPr>
          <p:cNvSpPr txBox="1">
            <a:spLocks/>
          </p:cNvSpPr>
          <p:nvPr/>
        </p:nvSpPr>
        <p:spPr>
          <a:xfrm>
            <a:off x="2754830" y="1858963"/>
            <a:ext cx="9192780" cy="29622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dirty="0"/>
          </a:p>
        </p:txBody>
      </p:sp>
      <p:sp>
        <p:nvSpPr>
          <p:cNvPr id="12" name="Titel 1">
            <a:extLst>
              <a:ext uri="{FF2B5EF4-FFF2-40B4-BE49-F238E27FC236}">
                <a16:creationId xmlns:a16="http://schemas.microsoft.com/office/drawing/2014/main" id="{D9A4064A-E290-8F50-5816-7390212839A6}"/>
              </a:ext>
            </a:extLst>
          </p:cNvPr>
          <p:cNvSpPr txBox="1">
            <a:spLocks/>
          </p:cNvSpPr>
          <p:nvPr/>
        </p:nvSpPr>
        <p:spPr>
          <a:xfrm>
            <a:off x="595313" y="525074"/>
            <a:ext cx="11329200" cy="60840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200" b="1" i="0" kern="1200" cap="all" baseline="0">
                <a:solidFill>
                  <a:srgbClr val="FF0000"/>
                </a:solidFill>
                <a:latin typeface="+mj-lt"/>
                <a:ea typeface="+mj-ea"/>
                <a:cs typeface="+mj-cs"/>
              </a:defRPr>
            </a:lvl1pPr>
          </a:lstStyle>
          <a:p>
            <a:r>
              <a:rPr lang="de-DE" sz="3200" dirty="0">
                <a:effectLst/>
                <a:latin typeface="Calibri" panose="020F0502020204030204" pitchFamily="34" charset="0"/>
                <a:ea typeface="Calibri" panose="020F0502020204030204" pitchFamily="34" charset="0"/>
              </a:rPr>
              <a:t>Zukünftige Verantwortung Pastoraler Raum</a:t>
            </a:r>
            <a:endParaRPr lang="de-DE" dirty="0"/>
          </a:p>
        </p:txBody>
      </p:sp>
    </p:spTree>
    <p:extLst>
      <p:ext uri="{BB962C8B-B14F-4D97-AF65-F5344CB8AC3E}">
        <p14:creationId xmlns:p14="http://schemas.microsoft.com/office/powerpoint/2010/main" val="16055259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Bistum Münster">
      <a:dk1>
        <a:srgbClr val="000000"/>
      </a:dk1>
      <a:lt1>
        <a:srgbClr val="FFFFFF"/>
      </a:lt1>
      <a:dk2>
        <a:srgbClr val="E51F28"/>
      </a:dk2>
      <a:lt2>
        <a:srgbClr val="EBEBEB"/>
      </a:lt2>
      <a:accent1>
        <a:srgbClr val="93151F"/>
      </a:accent1>
      <a:accent2>
        <a:srgbClr val="A61F5E"/>
      </a:accent2>
      <a:accent3>
        <a:srgbClr val="B91817"/>
      </a:accent3>
      <a:accent4>
        <a:srgbClr val="305EA2"/>
      </a:accent4>
      <a:accent5>
        <a:srgbClr val="9D9D9D"/>
      </a:accent5>
      <a:accent6>
        <a:srgbClr val="494949"/>
      </a:accent6>
      <a:hlink>
        <a:srgbClr val="2998E3"/>
      </a:hlink>
      <a:folHlink>
        <a:srgbClr val="7F723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12109dff-5fe3-41fd-be36-9934eebc374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23E89A437A70674C809451596C1D3035" ma:contentTypeVersion="18" ma:contentTypeDescription="Ein neues Dokument erstellen." ma:contentTypeScope="" ma:versionID="57bbe1f741e0c7e38c1f3ba985d805c5">
  <xsd:schema xmlns:xsd="http://www.w3.org/2001/XMLSchema" xmlns:xs="http://www.w3.org/2001/XMLSchema" xmlns:p="http://schemas.microsoft.com/office/2006/metadata/properties" xmlns:ns3="12109dff-5fe3-41fd-be36-9934eebc3741" xmlns:ns4="5c4fca0f-04ac-4982-8978-6922966272cd" targetNamespace="http://schemas.microsoft.com/office/2006/metadata/properties" ma:root="true" ma:fieldsID="cc5e54a116bd77b82f03971b00e5a113" ns3:_="" ns4:_="">
    <xsd:import namespace="12109dff-5fe3-41fd-be36-9934eebc3741"/>
    <xsd:import namespace="5c4fca0f-04ac-4982-8978-6922966272c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Location" minOccurs="0"/>
                <xsd:element ref="ns3:MediaServiceGenerationTime" minOccurs="0"/>
                <xsd:element ref="ns3:MediaServiceEventHashCode" minOccurs="0"/>
                <xsd:element ref="ns3:MediaServiceAutoTags"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element ref="ns3:MediaServiceObjectDetectorVersions" minOccurs="0"/>
                <xsd:element ref="ns3:MediaServiceSystemTags" minOccurs="0"/>
                <xsd:element ref="ns3:_activity"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109dff-5fe3-41fd-be36-9934eebc37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_activity" ma:index="24" nillable="true" ma:displayName="_activity" ma:hidden="true" ma:internalName="_activity">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4fca0f-04ac-4982-8978-6922966272cd" elementFormDefault="qualified">
    <xsd:import namespace="http://schemas.microsoft.com/office/2006/documentManagement/types"/>
    <xsd:import namespace="http://schemas.microsoft.com/office/infopath/2007/PartnerControls"/>
    <xsd:element name="SharedWithUsers" ma:index="16"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Freigegeben für - Details" ma:internalName="SharedWithDetails" ma:readOnly="true">
      <xsd:simpleType>
        <xsd:restriction base="dms:Note">
          <xsd:maxLength value="255"/>
        </xsd:restriction>
      </xsd:simpleType>
    </xsd:element>
    <xsd:element name="SharingHintHash" ma:index="18" nillable="true" ma:displayName="Freigabehinweis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219F32-CFBF-420E-A414-36C4CC96C54E}">
  <ds:schemaRefs>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5c4fca0f-04ac-4982-8978-6922966272cd"/>
    <ds:schemaRef ds:uri="12109dff-5fe3-41fd-be36-9934eebc3741"/>
    <ds:schemaRef ds:uri="http://www.w3.org/XML/1998/namespace"/>
  </ds:schemaRefs>
</ds:datastoreItem>
</file>

<file path=customXml/itemProps2.xml><?xml version="1.0" encoding="utf-8"?>
<ds:datastoreItem xmlns:ds="http://schemas.openxmlformats.org/officeDocument/2006/customXml" ds:itemID="{6C1EF19F-DA4C-4CC8-A85C-C221E593D0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109dff-5fe3-41fd-be36-9934eebc3741"/>
    <ds:schemaRef ds:uri="5c4fca0f-04ac-4982-8978-6922966272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AC4623-2A07-4AC5-9100-64C7509420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566</Words>
  <Application>Microsoft Office PowerPoint</Application>
  <PresentationFormat>Breitbild</PresentationFormat>
  <Paragraphs>59</Paragraphs>
  <Slides>11</Slides>
  <Notes>2</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11</vt:i4>
      </vt:variant>
    </vt:vector>
  </HeadingPairs>
  <TitlesOfParts>
    <vt:vector size="14" baseType="lpstr">
      <vt:lpstr>Arial</vt:lpstr>
      <vt:lpstr>Calibri</vt:lpstr>
      <vt:lpstr>Office</vt:lpstr>
      <vt:lpstr>PowerPoint-Präsentation</vt:lpstr>
      <vt:lpstr>SITUATIONsanalyse: Fakten und Prognosen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 BGV 16:9</dc:title>
  <dc:creator>Microsoft Office User</dc:creator>
  <dc:description>PowerPoint-Präsentation BGV 16:9</dc:description>
  <cp:lastModifiedBy>Werbick, Hendrik</cp:lastModifiedBy>
  <cp:revision>33</cp:revision>
  <cp:lastPrinted>2024-02-26T07:51:53Z</cp:lastPrinted>
  <dcterms:created xsi:type="dcterms:W3CDTF">2018-07-20T14:20:36Z</dcterms:created>
  <dcterms:modified xsi:type="dcterms:W3CDTF">2025-01-29T12:16:31Z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0x01010023E89A437A70674C809451596C1D3035</vt:lpwstr>
  </property>
  <property fmtid="{D5CDD505-2E9C-101B-9397-08002B2CF9AE}" pid="3" name="Schlagworte">
    <vt:lpwstr>768;#Vorlagen|c947934d-7682-4b72-8254-7f3d703bb398</vt:lpwstr>
  </property>
</Properties>
</file>